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15" r:id="rId1"/>
  </p:sldMasterIdLst>
  <p:sldIdLst>
    <p:sldId id="257" r:id="rId2"/>
    <p:sldId id="258" r:id="rId3"/>
    <p:sldId id="259" r:id="rId4"/>
    <p:sldId id="260" r:id="rId5"/>
    <p:sldId id="262" r:id="rId6"/>
    <p:sldId id="263" r:id="rId7"/>
    <p:sldId id="261" r:id="rId8"/>
    <p:sldId id="264" r:id="rId9"/>
    <p:sldId id="265" r:id="rId10"/>
    <p:sldId id="266" r:id="rId11"/>
    <p:sldId id="267" r:id="rId12"/>
    <p:sldId id="272" r:id="rId13"/>
    <p:sldId id="268" r:id="rId14"/>
    <p:sldId id="269" r:id="rId15"/>
    <p:sldId id="276" r:id="rId16"/>
    <p:sldId id="271" r:id="rId17"/>
    <p:sldId id="277" r:id="rId18"/>
    <p:sldId id="275" r:id="rId19"/>
    <p:sldId id="278" r:id="rId20"/>
    <p:sldId id="279" r:id="rId21"/>
    <p:sldId id="280" r:id="rId22"/>
    <p:sldId id="288" r:id="rId23"/>
    <p:sldId id="289" r:id="rId24"/>
    <p:sldId id="290" r:id="rId25"/>
    <p:sldId id="284" r:id="rId26"/>
    <p:sldId id="281" r:id="rId27"/>
    <p:sldId id="282" r:id="rId28"/>
    <p:sldId id="285" r:id="rId29"/>
    <p:sldId id="286" r:id="rId30"/>
    <p:sldId id="287"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3F31E0-B529-4AEA-BF44-BE980E19C784}" v="8" dt="2020-10-28T12:13:44.1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hruv Arora" userId="505a751f17cfc557" providerId="Windows Live" clId="Web-{4C5A81FD-8BFF-438F-B75D-DB0C401961A5}"/>
    <pc:docChg chg="addSld delSld modSld">
      <pc:chgData name="Dhruv Arora" userId="505a751f17cfc557" providerId="Windows Live" clId="Web-{4C5A81FD-8BFF-438F-B75D-DB0C401961A5}" dt="2020-10-27T04:11:55.801" v="192" actId="20577"/>
      <pc:docMkLst>
        <pc:docMk/>
      </pc:docMkLst>
      <pc:sldChg chg="modSp new">
        <pc:chgData name="Dhruv Arora" userId="505a751f17cfc557" providerId="Windows Live" clId="Web-{4C5A81FD-8BFF-438F-B75D-DB0C401961A5}" dt="2020-10-27T03:26:05.534" v="52" actId="20577"/>
        <pc:sldMkLst>
          <pc:docMk/>
          <pc:sldMk cId="3144861380" sldId="278"/>
        </pc:sldMkLst>
        <pc:spChg chg="mod">
          <ac:chgData name="Dhruv Arora" userId="505a751f17cfc557" providerId="Windows Live" clId="Web-{4C5A81FD-8BFF-438F-B75D-DB0C401961A5}" dt="2020-10-27T03:21:37.064" v="23" actId="20577"/>
          <ac:spMkLst>
            <pc:docMk/>
            <pc:sldMk cId="3144861380" sldId="278"/>
            <ac:spMk id="2" creationId="{1DCC0AC0-B8B2-4B43-840E-34FBF7004ECA}"/>
          </ac:spMkLst>
        </pc:spChg>
        <pc:spChg chg="mod">
          <ac:chgData name="Dhruv Arora" userId="505a751f17cfc557" providerId="Windows Live" clId="Web-{4C5A81FD-8BFF-438F-B75D-DB0C401961A5}" dt="2020-10-27T03:26:05.534" v="52" actId="20577"/>
          <ac:spMkLst>
            <pc:docMk/>
            <pc:sldMk cId="3144861380" sldId="278"/>
            <ac:spMk id="3" creationId="{19829C46-34D2-4F73-A9CC-B59931703DD6}"/>
          </ac:spMkLst>
        </pc:spChg>
      </pc:sldChg>
      <pc:sldChg chg="delSp modSp new">
        <pc:chgData name="Dhruv Arora" userId="505a751f17cfc557" providerId="Windows Live" clId="Web-{4C5A81FD-8BFF-438F-B75D-DB0C401961A5}" dt="2020-10-27T03:27:42.884" v="95" actId="20577"/>
        <pc:sldMkLst>
          <pc:docMk/>
          <pc:sldMk cId="554215489" sldId="279"/>
        </pc:sldMkLst>
        <pc:spChg chg="del">
          <ac:chgData name="Dhruv Arora" userId="505a751f17cfc557" providerId="Windows Live" clId="Web-{4C5A81FD-8BFF-438F-B75D-DB0C401961A5}" dt="2020-10-27T03:26:13.972" v="55"/>
          <ac:spMkLst>
            <pc:docMk/>
            <pc:sldMk cId="554215489" sldId="279"/>
            <ac:spMk id="2" creationId="{60A09822-E26D-4C69-8C0B-A552567E064B}"/>
          </ac:spMkLst>
        </pc:spChg>
        <pc:spChg chg="mod">
          <ac:chgData name="Dhruv Arora" userId="505a751f17cfc557" providerId="Windows Live" clId="Web-{4C5A81FD-8BFF-438F-B75D-DB0C401961A5}" dt="2020-10-27T03:27:42.884" v="95" actId="20577"/>
          <ac:spMkLst>
            <pc:docMk/>
            <pc:sldMk cId="554215489" sldId="279"/>
            <ac:spMk id="3" creationId="{D5716492-9F26-4E65-A728-277A3339EAEF}"/>
          </ac:spMkLst>
        </pc:spChg>
      </pc:sldChg>
      <pc:sldChg chg="delSp modSp new">
        <pc:chgData name="Dhruv Arora" userId="505a751f17cfc557" providerId="Windows Live" clId="Web-{4C5A81FD-8BFF-438F-B75D-DB0C401961A5}" dt="2020-10-27T03:29:40.876" v="143" actId="20577"/>
        <pc:sldMkLst>
          <pc:docMk/>
          <pc:sldMk cId="258810387" sldId="280"/>
        </pc:sldMkLst>
        <pc:spChg chg="del">
          <ac:chgData name="Dhruv Arora" userId="505a751f17cfc557" providerId="Windows Live" clId="Web-{4C5A81FD-8BFF-438F-B75D-DB0C401961A5}" dt="2020-10-27T03:28:07.573" v="102"/>
          <ac:spMkLst>
            <pc:docMk/>
            <pc:sldMk cId="258810387" sldId="280"/>
            <ac:spMk id="2" creationId="{E2437AC4-1B50-40A5-A7DF-33F087707C1E}"/>
          </ac:spMkLst>
        </pc:spChg>
        <pc:spChg chg="mod">
          <ac:chgData name="Dhruv Arora" userId="505a751f17cfc557" providerId="Windows Live" clId="Web-{4C5A81FD-8BFF-438F-B75D-DB0C401961A5}" dt="2020-10-27T03:29:40.876" v="143" actId="20577"/>
          <ac:spMkLst>
            <pc:docMk/>
            <pc:sldMk cId="258810387" sldId="280"/>
            <ac:spMk id="3" creationId="{C9AC152C-4392-4C31-84E6-D5EB0C9D7B43}"/>
          </ac:spMkLst>
        </pc:spChg>
      </pc:sldChg>
      <pc:sldChg chg="addSp delSp modSp new mod setBg">
        <pc:chgData name="Dhruv Arora" userId="505a751f17cfc557" providerId="Windows Live" clId="Web-{4C5A81FD-8BFF-438F-B75D-DB0C401961A5}" dt="2020-10-27T03:39:31.225" v="154"/>
        <pc:sldMkLst>
          <pc:docMk/>
          <pc:sldMk cId="644690999" sldId="281"/>
        </pc:sldMkLst>
        <pc:spChg chg="del">
          <ac:chgData name="Dhruv Arora" userId="505a751f17cfc557" providerId="Windows Live" clId="Web-{4C5A81FD-8BFF-438F-B75D-DB0C401961A5}" dt="2020-10-27T03:38:59.598" v="147"/>
          <ac:spMkLst>
            <pc:docMk/>
            <pc:sldMk cId="644690999" sldId="281"/>
            <ac:spMk id="2" creationId="{7BDE8E49-7565-4639-B1EC-236F368D0A14}"/>
          </ac:spMkLst>
        </pc:spChg>
        <pc:spChg chg="del">
          <ac:chgData name="Dhruv Arora" userId="505a751f17cfc557" providerId="Windows Live" clId="Web-{4C5A81FD-8BFF-438F-B75D-DB0C401961A5}" dt="2020-10-27T03:38:48.332" v="146"/>
          <ac:spMkLst>
            <pc:docMk/>
            <pc:sldMk cId="644690999" sldId="281"/>
            <ac:spMk id="3" creationId="{98F54CC0-DDF3-4E02-809C-432788049654}"/>
          </ac:spMkLst>
        </pc:spChg>
        <pc:spChg chg="add del">
          <ac:chgData name="Dhruv Arora" userId="505a751f17cfc557" providerId="Windows Live" clId="Web-{4C5A81FD-8BFF-438F-B75D-DB0C401961A5}" dt="2020-10-27T03:39:31.225" v="154"/>
          <ac:spMkLst>
            <pc:docMk/>
            <pc:sldMk cId="644690999" sldId="281"/>
            <ac:spMk id="6" creationId="{5940F547-7206-4401-94FB-F8421915D8B8}"/>
          </ac:spMkLst>
        </pc:spChg>
        <pc:spChg chg="add del">
          <ac:chgData name="Dhruv Arora" userId="505a751f17cfc557" providerId="Windows Live" clId="Web-{4C5A81FD-8BFF-438F-B75D-DB0C401961A5}" dt="2020-10-27T03:39:21.834" v="151"/>
          <ac:spMkLst>
            <pc:docMk/>
            <pc:sldMk cId="644690999" sldId="281"/>
            <ac:spMk id="8" creationId="{CCA0ECB3-D541-4025-B317-A75CD062C895}"/>
          </ac:spMkLst>
        </pc:spChg>
        <pc:spChg chg="add del">
          <ac:chgData name="Dhruv Arora" userId="505a751f17cfc557" providerId="Windows Live" clId="Web-{4C5A81FD-8BFF-438F-B75D-DB0C401961A5}" dt="2020-10-27T03:39:16.646" v="149"/>
          <ac:spMkLst>
            <pc:docMk/>
            <pc:sldMk cId="644690999" sldId="281"/>
            <ac:spMk id="9" creationId="{E5A10C92-5805-4C39-9BF6-507F3B9661A3}"/>
          </ac:spMkLst>
        </pc:spChg>
        <pc:spChg chg="add">
          <ac:chgData name="Dhruv Arora" userId="505a751f17cfc557" providerId="Windows Live" clId="Web-{4C5A81FD-8BFF-438F-B75D-DB0C401961A5}" dt="2020-10-27T03:39:31.225" v="154"/>
          <ac:spMkLst>
            <pc:docMk/>
            <pc:sldMk cId="644690999" sldId="281"/>
            <ac:spMk id="10" creationId="{E7597382-59B5-427B-9E49-55383F0A5561}"/>
          </ac:spMkLst>
        </pc:spChg>
        <pc:spChg chg="add del">
          <ac:chgData name="Dhruv Arora" userId="505a751f17cfc557" providerId="Windows Live" clId="Web-{4C5A81FD-8BFF-438F-B75D-DB0C401961A5}" dt="2020-10-27T03:39:16.646" v="149"/>
          <ac:spMkLst>
            <pc:docMk/>
            <pc:sldMk cId="644690999" sldId="281"/>
            <ac:spMk id="11" creationId="{FD93103C-50F9-4D8C-9032-AB9F9BA59457}"/>
          </ac:spMkLst>
        </pc:spChg>
        <pc:spChg chg="add">
          <ac:chgData name="Dhruv Arora" userId="505a751f17cfc557" providerId="Windows Live" clId="Web-{4C5A81FD-8BFF-438F-B75D-DB0C401961A5}" dt="2020-10-27T03:39:31.225" v="154"/>
          <ac:spMkLst>
            <pc:docMk/>
            <pc:sldMk cId="644690999" sldId="281"/>
            <ac:spMk id="13" creationId="{26471DC7-FA6E-40EF-A167-93BB0BCE16AD}"/>
          </ac:spMkLst>
        </pc:spChg>
        <pc:picChg chg="add mod ord">
          <ac:chgData name="Dhruv Arora" userId="505a751f17cfc557" providerId="Windows Live" clId="Web-{4C5A81FD-8BFF-438F-B75D-DB0C401961A5}" dt="2020-10-27T03:39:31.225" v="154"/>
          <ac:picMkLst>
            <pc:docMk/>
            <pc:sldMk cId="644690999" sldId="281"/>
            <ac:picMk id="4" creationId="{B42508E3-D508-45EE-8784-2F1B13AF4EA5}"/>
          </ac:picMkLst>
        </pc:picChg>
      </pc:sldChg>
      <pc:sldChg chg="addSp delSp modSp new mod setBg">
        <pc:chgData name="Dhruv Arora" userId="505a751f17cfc557" providerId="Windows Live" clId="Web-{4C5A81FD-8BFF-438F-B75D-DB0C401961A5}" dt="2020-10-27T03:40:10.728" v="159"/>
        <pc:sldMkLst>
          <pc:docMk/>
          <pc:sldMk cId="4178434712" sldId="282"/>
        </pc:sldMkLst>
        <pc:spChg chg="del">
          <ac:chgData name="Dhruv Arora" userId="505a751f17cfc557" providerId="Windows Live" clId="Web-{4C5A81FD-8BFF-438F-B75D-DB0C401961A5}" dt="2020-10-27T03:39:45.070" v="156"/>
          <ac:spMkLst>
            <pc:docMk/>
            <pc:sldMk cId="4178434712" sldId="282"/>
            <ac:spMk id="2" creationId="{CB663089-35B0-4774-984F-20B033AF4440}"/>
          </ac:spMkLst>
        </pc:spChg>
        <pc:spChg chg="del">
          <ac:chgData name="Dhruv Arora" userId="505a751f17cfc557" providerId="Windows Live" clId="Web-{4C5A81FD-8BFF-438F-B75D-DB0C401961A5}" dt="2020-10-27T03:39:48.758" v="157"/>
          <ac:spMkLst>
            <pc:docMk/>
            <pc:sldMk cId="4178434712" sldId="282"/>
            <ac:spMk id="3" creationId="{B8FD0EBC-BBCE-43B2-AC5C-1D6EE12A876D}"/>
          </ac:spMkLst>
        </pc:spChg>
        <pc:spChg chg="add">
          <ac:chgData name="Dhruv Arora" userId="505a751f17cfc557" providerId="Windows Live" clId="Web-{4C5A81FD-8BFF-438F-B75D-DB0C401961A5}" dt="2020-10-27T03:40:10.728" v="159"/>
          <ac:spMkLst>
            <pc:docMk/>
            <pc:sldMk cId="4178434712" sldId="282"/>
            <ac:spMk id="9" creationId="{E7597382-59B5-427B-9E49-55383F0A5561}"/>
          </ac:spMkLst>
        </pc:spChg>
        <pc:spChg chg="add">
          <ac:chgData name="Dhruv Arora" userId="505a751f17cfc557" providerId="Windows Live" clId="Web-{4C5A81FD-8BFF-438F-B75D-DB0C401961A5}" dt="2020-10-27T03:40:10.728" v="159"/>
          <ac:spMkLst>
            <pc:docMk/>
            <pc:sldMk cId="4178434712" sldId="282"/>
            <ac:spMk id="11" creationId="{26471DC7-FA6E-40EF-A167-93BB0BCE16AD}"/>
          </ac:spMkLst>
        </pc:spChg>
        <pc:picChg chg="add mod">
          <ac:chgData name="Dhruv Arora" userId="505a751f17cfc557" providerId="Windows Live" clId="Web-{4C5A81FD-8BFF-438F-B75D-DB0C401961A5}" dt="2020-10-27T03:40:10.728" v="159"/>
          <ac:picMkLst>
            <pc:docMk/>
            <pc:sldMk cId="4178434712" sldId="282"/>
            <ac:picMk id="4" creationId="{A9772EF4-A532-44BF-88BF-B1577F9E5881}"/>
          </ac:picMkLst>
        </pc:picChg>
      </pc:sldChg>
      <pc:sldChg chg="addSp delSp modSp new del mod setBg">
        <pc:chgData name="Dhruv Arora" userId="505a751f17cfc557" providerId="Windows Live" clId="Web-{4C5A81FD-8BFF-438F-B75D-DB0C401961A5}" dt="2020-10-27T03:45:17.825" v="169"/>
        <pc:sldMkLst>
          <pc:docMk/>
          <pc:sldMk cId="2787294551" sldId="283"/>
        </pc:sldMkLst>
        <pc:spChg chg="del">
          <ac:chgData name="Dhruv Arora" userId="505a751f17cfc557" providerId="Windows Live" clId="Web-{4C5A81FD-8BFF-438F-B75D-DB0C401961A5}" dt="2020-10-27T03:40:31.714" v="161"/>
          <ac:spMkLst>
            <pc:docMk/>
            <pc:sldMk cId="2787294551" sldId="283"/>
            <ac:spMk id="2" creationId="{F40B5C76-2524-45D1-9EA6-627D9935B0F5}"/>
          </ac:spMkLst>
        </pc:spChg>
        <pc:spChg chg="del">
          <ac:chgData name="Dhruv Arora" userId="505a751f17cfc557" providerId="Windows Live" clId="Web-{4C5A81FD-8BFF-438F-B75D-DB0C401961A5}" dt="2020-10-27T03:40:34.167" v="162"/>
          <ac:spMkLst>
            <pc:docMk/>
            <pc:sldMk cId="2787294551" sldId="283"/>
            <ac:spMk id="3" creationId="{700EDFA6-BA26-4E20-A5B2-849BC771BCC3}"/>
          </ac:spMkLst>
        </pc:spChg>
        <pc:spChg chg="add del">
          <ac:chgData name="Dhruv Arora" userId="505a751f17cfc557" providerId="Windows Live" clId="Web-{4C5A81FD-8BFF-438F-B75D-DB0C401961A5}" dt="2020-10-27T03:45:05.637" v="168"/>
          <ac:spMkLst>
            <pc:docMk/>
            <pc:sldMk cId="2787294551" sldId="283"/>
            <ac:spMk id="9" creationId="{E7597382-59B5-427B-9E49-55383F0A5561}"/>
          </ac:spMkLst>
        </pc:spChg>
        <pc:spChg chg="add del">
          <ac:chgData name="Dhruv Arora" userId="505a751f17cfc557" providerId="Windows Live" clId="Web-{4C5A81FD-8BFF-438F-B75D-DB0C401961A5}" dt="2020-10-27T03:45:05.637" v="168"/>
          <ac:spMkLst>
            <pc:docMk/>
            <pc:sldMk cId="2787294551" sldId="283"/>
            <ac:spMk id="11" creationId="{26471DC7-FA6E-40EF-A167-93BB0BCE16AD}"/>
          </ac:spMkLst>
        </pc:spChg>
        <pc:spChg chg="add">
          <ac:chgData name="Dhruv Arora" userId="505a751f17cfc557" providerId="Windows Live" clId="Web-{4C5A81FD-8BFF-438F-B75D-DB0C401961A5}" dt="2020-10-27T03:45:05.637" v="168"/>
          <ac:spMkLst>
            <pc:docMk/>
            <pc:sldMk cId="2787294551" sldId="283"/>
            <ac:spMk id="16" creationId="{E7597382-59B5-427B-9E49-55383F0A5561}"/>
          </ac:spMkLst>
        </pc:spChg>
        <pc:spChg chg="add">
          <ac:chgData name="Dhruv Arora" userId="505a751f17cfc557" providerId="Windows Live" clId="Web-{4C5A81FD-8BFF-438F-B75D-DB0C401961A5}" dt="2020-10-27T03:45:05.637" v="168"/>
          <ac:spMkLst>
            <pc:docMk/>
            <pc:sldMk cId="2787294551" sldId="283"/>
            <ac:spMk id="18" creationId="{26471DC7-FA6E-40EF-A167-93BB0BCE16AD}"/>
          </ac:spMkLst>
        </pc:spChg>
        <pc:picChg chg="add del mod">
          <ac:chgData name="Dhruv Arora" userId="505a751f17cfc557" providerId="Windows Live" clId="Web-{4C5A81FD-8BFF-438F-B75D-DB0C401961A5}" dt="2020-10-27T03:44:40.354" v="166"/>
          <ac:picMkLst>
            <pc:docMk/>
            <pc:sldMk cId="2787294551" sldId="283"/>
            <ac:picMk id="4" creationId="{FEB2E48E-1BDC-4DE4-966F-38EB2D698C86}"/>
          </ac:picMkLst>
        </pc:picChg>
        <pc:picChg chg="add mod">
          <ac:chgData name="Dhruv Arora" userId="505a751f17cfc557" providerId="Windows Live" clId="Web-{4C5A81FD-8BFF-438F-B75D-DB0C401961A5}" dt="2020-10-27T03:45:05.637" v="168"/>
          <ac:picMkLst>
            <pc:docMk/>
            <pc:sldMk cId="2787294551" sldId="283"/>
            <ac:picMk id="5" creationId="{87436EFE-E912-4478-90EB-6B5090330AF7}"/>
          </ac:picMkLst>
        </pc:picChg>
      </pc:sldChg>
      <pc:sldChg chg="new">
        <pc:chgData name="Dhruv Arora" userId="505a751f17cfc557" providerId="Windows Live" clId="Web-{4C5A81FD-8BFF-438F-B75D-DB0C401961A5}" dt="2020-10-27T03:41:49.343" v="165"/>
        <pc:sldMkLst>
          <pc:docMk/>
          <pc:sldMk cId="743536844" sldId="284"/>
        </pc:sldMkLst>
      </pc:sldChg>
      <pc:sldChg chg="modSp new">
        <pc:chgData name="Dhruv Arora" userId="505a751f17cfc557" providerId="Windows Live" clId="Web-{4C5A81FD-8BFF-438F-B75D-DB0C401961A5}" dt="2020-10-27T03:58:58.643" v="175" actId="20577"/>
        <pc:sldMkLst>
          <pc:docMk/>
          <pc:sldMk cId="1190977591" sldId="285"/>
        </pc:sldMkLst>
        <pc:spChg chg="mod">
          <ac:chgData name="Dhruv Arora" userId="505a751f17cfc557" providerId="Windows Live" clId="Web-{4C5A81FD-8BFF-438F-B75D-DB0C401961A5}" dt="2020-10-27T03:58:58.643" v="175" actId="20577"/>
          <ac:spMkLst>
            <pc:docMk/>
            <pc:sldMk cId="1190977591" sldId="285"/>
            <ac:spMk id="2" creationId="{B3451740-8D78-4183-95BF-89731CB3CF93}"/>
          </ac:spMkLst>
        </pc:spChg>
      </pc:sldChg>
      <pc:sldChg chg="modSp new">
        <pc:chgData name="Dhruv Arora" userId="505a751f17cfc557" providerId="Windows Live" clId="Web-{4C5A81FD-8BFF-438F-B75D-DB0C401961A5}" dt="2020-10-27T04:06:36.843" v="188" actId="20577"/>
        <pc:sldMkLst>
          <pc:docMk/>
          <pc:sldMk cId="58974952" sldId="286"/>
        </pc:sldMkLst>
        <pc:spChg chg="mod">
          <ac:chgData name="Dhruv Arora" userId="505a751f17cfc557" providerId="Windows Live" clId="Web-{4C5A81FD-8BFF-438F-B75D-DB0C401961A5}" dt="2020-10-27T04:06:36.843" v="188" actId="20577"/>
          <ac:spMkLst>
            <pc:docMk/>
            <pc:sldMk cId="58974952" sldId="286"/>
            <ac:spMk id="2" creationId="{A05F074C-69CE-4900-A612-0DA92BA9BB51}"/>
          </ac:spMkLst>
        </pc:spChg>
      </pc:sldChg>
      <pc:sldChg chg="modSp new">
        <pc:chgData name="Dhruv Arora" userId="505a751f17cfc557" providerId="Windows Live" clId="Web-{4C5A81FD-8BFF-438F-B75D-DB0C401961A5}" dt="2020-10-27T04:11:55.801" v="192" actId="20577"/>
        <pc:sldMkLst>
          <pc:docMk/>
          <pc:sldMk cId="455006404" sldId="287"/>
        </pc:sldMkLst>
        <pc:spChg chg="mod">
          <ac:chgData name="Dhruv Arora" userId="505a751f17cfc557" providerId="Windows Live" clId="Web-{4C5A81FD-8BFF-438F-B75D-DB0C401961A5}" dt="2020-10-27T04:11:55.801" v="192" actId="20577"/>
          <ac:spMkLst>
            <pc:docMk/>
            <pc:sldMk cId="455006404" sldId="287"/>
            <ac:spMk id="2" creationId="{D0FDE4EB-173F-40E8-A320-3C03C584651D}"/>
          </ac:spMkLst>
        </pc:spChg>
      </pc:sldChg>
    </pc:docChg>
  </pc:docChgLst>
  <pc:docChgLst>
    <pc:chgData name="Naman Arora" userId="31d430664c4d3cb8" providerId="Windows Live" clId="Web-{02734B0C-03EC-4AC0-8E90-D50D4B3E9D2B}"/>
    <pc:docChg chg="addSld modSld sldOrd">
      <pc:chgData name="Naman Arora" userId="31d430664c4d3cb8" providerId="Windows Live" clId="Web-{02734B0C-03EC-4AC0-8E90-D50D4B3E9D2B}" dt="2020-10-25T16:00:45.206" v="760" actId="20577"/>
      <pc:docMkLst>
        <pc:docMk/>
      </pc:docMkLst>
      <pc:sldChg chg="modSp">
        <pc:chgData name="Naman Arora" userId="31d430664c4d3cb8" providerId="Windows Live" clId="Web-{02734B0C-03EC-4AC0-8E90-D50D4B3E9D2B}" dt="2020-10-25T14:57:36.065" v="33" actId="14100"/>
        <pc:sldMkLst>
          <pc:docMk/>
          <pc:sldMk cId="1754362982" sldId="257"/>
        </pc:sldMkLst>
        <pc:spChg chg="mod">
          <ac:chgData name="Naman Arora" userId="31d430664c4d3cb8" providerId="Windows Live" clId="Web-{02734B0C-03EC-4AC0-8E90-D50D4B3E9D2B}" dt="2020-10-25T14:57:36.065" v="33" actId="14100"/>
          <ac:spMkLst>
            <pc:docMk/>
            <pc:sldMk cId="1754362982" sldId="257"/>
            <ac:spMk id="2" creationId="{9FA4F146-0AE9-4092-A953-ED4CCDB80352}"/>
          </ac:spMkLst>
        </pc:spChg>
      </pc:sldChg>
      <pc:sldChg chg="addSp delSp modSp">
        <pc:chgData name="Naman Arora" userId="31d430664c4d3cb8" providerId="Windows Live" clId="Web-{02734B0C-03EC-4AC0-8E90-D50D4B3E9D2B}" dt="2020-10-25T15:20:55.983" v="160" actId="20577"/>
        <pc:sldMkLst>
          <pc:docMk/>
          <pc:sldMk cId="1826116641" sldId="258"/>
        </pc:sldMkLst>
        <pc:spChg chg="add del">
          <ac:chgData name="Naman Arora" userId="31d430664c4d3cb8" providerId="Windows Live" clId="Web-{02734B0C-03EC-4AC0-8E90-D50D4B3E9D2B}" dt="2020-10-25T15:03:06.677" v="35"/>
          <ac:spMkLst>
            <pc:docMk/>
            <pc:sldMk cId="1826116641" sldId="258"/>
            <ac:spMk id="5" creationId="{289429D3-8567-4C66-B1FF-7C9AB23C0A63}"/>
          </ac:spMkLst>
        </pc:spChg>
        <pc:spChg chg="mod">
          <ac:chgData name="Naman Arora" userId="31d430664c4d3cb8" providerId="Windows Live" clId="Web-{02734B0C-03EC-4AC0-8E90-D50D4B3E9D2B}" dt="2020-10-25T15:20:55.983" v="160" actId="20577"/>
          <ac:spMkLst>
            <pc:docMk/>
            <pc:sldMk cId="1826116641" sldId="258"/>
            <ac:spMk id="6" creationId="{D0856E76-ED80-41F0-A03D-307F95CA6375}"/>
          </ac:spMkLst>
        </pc:spChg>
      </pc:sldChg>
      <pc:sldChg chg="modSp">
        <pc:chgData name="Naman Arora" userId="31d430664c4d3cb8" providerId="Windows Live" clId="Web-{02734B0C-03EC-4AC0-8E90-D50D4B3E9D2B}" dt="2020-10-25T15:21:11.592" v="168" actId="20577"/>
        <pc:sldMkLst>
          <pc:docMk/>
          <pc:sldMk cId="2574727263" sldId="259"/>
        </pc:sldMkLst>
        <pc:spChg chg="mod">
          <ac:chgData name="Naman Arora" userId="31d430664c4d3cb8" providerId="Windows Live" clId="Web-{02734B0C-03EC-4AC0-8E90-D50D4B3E9D2B}" dt="2020-10-25T15:21:11.592" v="168" actId="20577"/>
          <ac:spMkLst>
            <pc:docMk/>
            <pc:sldMk cId="2574727263" sldId="259"/>
            <ac:spMk id="3" creationId="{A9F9D608-FE87-4DD3-80F3-065C8BE43E94}"/>
          </ac:spMkLst>
        </pc:spChg>
      </pc:sldChg>
      <pc:sldChg chg="modSp new">
        <pc:chgData name="Naman Arora" userId="31d430664c4d3cb8" providerId="Windows Live" clId="Web-{02734B0C-03EC-4AC0-8E90-D50D4B3E9D2B}" dt="2020-10-25T15:35:51.162" v="303" actId="20577"/>
        <pc:sldMkLst>
          <pc:docMk/>
          <pc:sldMk cId="1833489537" sldId="260"/>
        </pc:sldMkLst>
        <pc:spChg chg="mod">
          <ac:chgData name="Naman Arora" userId="31d430664c4d3cb8" providerId="Windows Live" clId="Web-{02734B0C-03EC-4AC0-8E90-D50D4B3E9D2B}" dt="2020-10-25T15:08:18.320" v="38" actId="20577"/>
          <ac:spMkLst>
            <pc:docMk/>
            <pc:sldMk cId="1833489537" sldId="260"/>
            <ac:spMk id="2" creationId="{A88C2DFA-726E-4039-902F-26A0C6A2859C}"/>
          </ac:spMkLst>
        </pc:spChg>
        <pc:spChg chg="mod">
          <ac:chgData name="Naman Arora" userId="31d430664c4d3cb8" providerId="Windows Live" clId="Web-{02734B0C-03EC-4AC0-8E90-D50D4B3E9D2B}" dt="2020-10-25T15:35:51.162" v="303" actId="20577"/>
          <ac:spMkLst>
            <pc:docMk/>
            <pc:sldMk cId="1833489537" sldId="260"/>
            <ac:spMk id="3" creationId="{4E3EB89B-291C-4326-9238-D3A657B48607}"/>
          </ac:spMkLst>
        </pc:spChg>
      </pc:sldChg>
      <pc:sldChg chg="modSp ord">
        <pc:chgData name="Naman Arora" userId="31d430664c4d3cb8" providerId="Windows Live" clId="Web-{02734B0C-03EC-4AC0-8E90-D50D4B3E9D2B}" dt="2020-10-25T15:36:16.647" v="312" actId="20577"/>
        <pc:sldMkLst>
          <pc:docMk/>
          <pc:sldMk cId="1147234970" sldId="261"/>
        </pc:sldMkLst>
        <pc:spChg chg="mod">
          <ac:chgData name="Naman Arora" userId="31d430664c4d3cb8" providerId="Windows Live" clId="Web-{02734B0C-03EC-4AC0-8E90-D50D4B3E9D2B}" dt="2020-10-25T15:36:16.647" v="312" actId="20577"/>
          <ac:spMkLst>
            <pc:docMk/>
            <pc:sldMk cId="1147234970" sldId="261"/>
            <ac:spMk id="3" creationId="{46C20A83-359D-4F36-97E3-4173F0075DFD}"/>
          </ac:spMkLst>
        </pc:spChg>
      </pc:sldChg>
      <pc:sldChg chg="modSp">
        <pc:chgData name="Naman Arora" userId="31d430664c4d3cb8" providerId="Windows Live" clId="Web-{02734B0C-03EC-4AC0-8E90-D50D4B3E9D2B}" dt="2020-10-25T15:35:58.006" v="306" actId="20577"/>
        <pc:sldMkLst>
          <pc:docMk/>
          <pc:sldMk cId="4218468133" sldId="262"/>
        </pc:sldMkLst>
        <pc:spChg chg="mod">
          <ac:chgData name="Naman Arora" userId="31d430664c4d3cb8" providerId="Windows Live" clId="Web-{02734B0C-03EC-4AC0-8E90-D50D4B3E9D2B}" dt="2020-10-25T15:35:58.006" v="306" actId="20577"/>
          <ac:spMkLst>
            <pc:docMk/>
            <pc:sldMk cId="4218468133" sldId="262"/>
            <ac:spMk id="3" creationId="{930551D4-566B-4179-8F8B-93715871DBEC}"/>
          </ac:spMkLst>
        </pc:spChg>
      </pc:sldChg>
      <pc:sldChg chg="modSp ord">
        <pc:chgData name="Naman Arora" userId="31d430664c4d3cb8" providerId="Windows Live" clId="Web-{02734B0C-03EC-4AC0-8E90-D50D4B3E9D2B}" dt="2020-10-25T15:36:11.568" v="309" actId="20577"/>
        <pc:sldMkLst>
          <pc:docMk/>
          <pc:sldMk cId="2087991684" sldId="263"/>
        </pc:sldMkLst>
        <pc:spChg chg="mod">
          <ac:chgData name="Naman Arora" userId="31d430664c4d3cb8" providerId="Windows Live" clId="Web-{02734B0C-03EC-4AC0-8E90-D50D4B3E9D2B}" dt="2020-10-25T15:36:11.568" v="309" actId="20577"/>
          <ac:spMkLst>
            <pc:docMk/>
            <pc:sldMk cId="2087991684" sldId="263"/>
            <ac:spMk id="3" creationId="{1593BD06-8B77-439C-9DF4-9BC87787E4A2}"/>
          </ac:spMkLst>
        </pc:spChg>
      </pc:sldChg>
      <pc:sldChg chg="modSp new">
        <pc:chgData name="Naman Arora" userId="31d430664c4d3cb8" providerId="Windows Live" clId="Web-{02734B0C-03EC-4AC0-8E90-D50D4B3E9D2B}" dt="2020-10-25T16:00:42.362" v="758" actId="20577"/>
        <pc:sldMkLst>
          <pc:docMk/>
          <pc:sldMk cId="2916439822" sldId="264"/>
        </pc:sldMkLst>
        <pc:spChg chg="mod">
          <ac:chgData name="Naman Arora" userId="31d430664c4d3cb8" providerId="Windows Live" clId="Web-{02734B0C-03EC-4AC0-8E90-D50D4B3E9D2B}" dt="2020-10-25T15:16:37.246" v="116" actId="20577"/>
          <ac:spMkLst>
            <pc:docMk/>
            <pc:sldMk cId="2916439822" sldId="264"/>
            <ac:spMk id="2" creationId="{B5CB583C-CF01-436E-9878-A47367A7435E}"/>
          </ac:spMkLst>
        </pc:spChg>
        <pc:spChg chg="mod">
          <ac:chgData name="Naman Arora" userId="31d430664c4d3cb8" providerId="Windows Live" clId="Web-{02734B0C-03EC-4AC0-8E90-D50D4B3E9D2B}" dt="2020-10-25T16:00:42.362" v="758" actId="20577"/>
          <ac:spMkLst>
            <pc:docMk/>
            <pc:sldMk cId="2916439822" sldId="264"/>
            <ac:spMk id="3" creationId="{44418572-083E-47D4-8AE3-AA6BE0AF7AE0}"/>
          </ac:spMkLst>
        </pc:spChg>
      </pc:sldChg>
      <pc:sldChg chg="modSp">
        <pc:chgData name="Naman Arora" userId="31d430664c4d3cb8" providerId="Windows Live" clId="Web-{02734B0C-03EC-4AC0-8E90-D50D4B3E9D2B}" dt="2020-10-25T15:26:48.845" v="274" actId="20577"/>
        <pc:sldMkLst>
          <pc:docMk/>
          <pc:sldMk cId="2792579644" sldId="265"/>
        </pc:sldMkLst>
        <pc:spChg chg="mod">
          <ac:chgData name="Naman Arora" userId="31d430664c4d3cb8" providerId="Windows Live" clId="Web-{02734B0C-03EC-4AC0-8E90-D50D4B3E9D2B}" dt="2020-10-25T15:26:48.845" v="274" actId="20577"/>
          <ac:spMkLst>
            <pc:docMk/>
            <pc:sldMk cId="2792579644" sldId="265"/>
            <ac:spMk id="3" creationId="{2CC12234-932F-4C19-A880-8400CAD1BB19}"/>
          </ac:spMkLst>
        </pc:spChg>
      </pc:sldChg>
      <pc:sldChg chg="modSp">
        <pc:chgData name="Naman Arora" userId="31d430664c4d3cb8" providerId="Windows Live" clId="Web-{02734B0C-03EC-4AC0-8E90-D50D4B3E9D2B}" dt="2020-10-25T16:00:35.549" v="756" actId="20577"/>
        <pc:sldMkLst>
          <pc:docMk/>
          <pc:sldMk cId="808184971" sldId="267"/>
        </pc:sldMkLst>
        <pc:spChg chg="mod">
          <ac:chgData name="Naman Arora" userId="31d430664c4d3cb8" providerId="Windows Live" clId="Web-{02734B0C-03EC-4AC0-8E90-D50D4B3E9D2B}" dt="2020-10-25T16:00:35.549" v="756" actId="20577"/>
          <ac:spMkLst>
            <pc:docMk/>
            <pc:sldMk cId="808184971" sldId="267"/>
            <ac:spMk id="3" creationId="{9C164D61-D4AF-4677-8E5B-9887BD8F75E1}"/>
          </ac:spMkLst>
        </pc:spChg>
      </pc:sldChg>
      <pc:sldChg chg="modSp">
        <pc:chgData name="Naman Arora" userId="31d430664c4d3cb8" providerId="Windows Live" clId="Web-{02734B0C-03EC-4AC0-8E90-D50D4B3E9D2B}" dt="2020-10-25T16:00:20.237" v="747" actId="20577"/>
        <pc:sldMkLst>
          <pc:docMk/>
          <pc:sldMk cId="872715315" sldId="268"/>
        </pc:sldMkLst>
        <pc:spChg chg="mod">
          <ac:chgData name="Naman Arora" userId="31d430664c4d3cb8" providerId="Windows Live" clId="Web-{02734B0C-03EC-4AC0-8E90-D50D4B3E9D2B}" dt="2020-10-25T16:00:20.237" v="747" actId="20577"/>
          <ac:spMkLst>
            <pc:docMk/>
            <pc:sldMk cId="872715315" sldId="268"/>
            <ac:spMk id="3" creationId="{0A153AA5-1D60-446E-88D6-65A2FEE44090}"/>
          </ac:spMkLst>
        </pc:spChg>
      </pc:sldChg>
      <pc:sldChg chg="addSp modSp mod setBg">
        <pc:chgData name="Naman Arora" userId="31d430664c4d3cb8" providerId="Windows Live" clId="Web-{02734B0C-03EC-4AC0-8E90-D50D4B3E9D2B}" dt="2020-10-25T16:00:13.018" v="744" actId="20577"/>
        <pc:sldMkLst>
          <pc:docMk/>
          <pc:sldMk cId="2963567846" sldId="269"/>
        </pc:sldMkLst>
        <pc:spChg chg="mod">
          <ac:chgData name="Naman Arora" userId="31d430664c4d3cb8" providerId="Windows Live" clId="Web-{02734B0C-03EC-4AC0-8E90-D50D4B3E9D2B}" dt="2020-10-25T15:37:39.741" v="360" actId="20577"/>
          <ac:spMkLst>
            <pc:docMk/>
            <pc:sldMk cId="2963567846" sldId="269"/>
            <ac:spMk id="2" creationId="{5F08286D-A4BF-4B50-BD04-2438FE980CF2}"/>
          </ac:spMkLst>
        </pc:spChg>
        <pc:spChg chg="mod">
          <ac:chgData name="Naman Arora" userId="31d430664c4d3cb8" providerId="Windows Live" clId="Web-{02734B0C-03EC-4AC0-8E90-D50D4B3E9D2B}" dt="2020-10-25T16:00:13.018" v="744" actId="20577"/>
          <ac:spMkLst>
            <pc:docMk/>
            <pc:sldMk cId="2963567846" sldId="269"/>
            <ac:spMk id="3" creationId="{58E0ECCC-BB78-4E54-95D8-B9F1475DABEA}"/>
          </ac:spMkLst>
        </pc:spChg>
        <pc:spChg chg="add">
          <ac:chgData name="Naman Arora" userId="31d430664c4d3cb8" providerId="Windows Live" clId="Web-{02734B0C-03EC-4AC0-8E90-D50D4B3E9D2B}" dt="2020-10-25T15:35:04.005" v="288"/>
          <ac:spMkLst>
            <pc:docMk/>
            <pc:sldMk cId="2963567846" sldId="269"/>
            <ac:spMk id="8" creationId="{35C44DBB-AD7C-4682-B258-6367305D207B}"/>
          </ac:spMkLst>
        </pc:spChg>
        <pc:cxnChg chg="add">
          <ac:chgData name="Naman Arora" userId="31d430664c4d3cb8" providerId="Windows Live" clId="Web-{02734B0C-03EC-4AC0-8E90-D50D4B3E9D2B}" dt="2020-10-25T15:35:04.005" v="288"/>
          <ac:cxnSpMkLst>
            <pc:docMk/>
            <pc:sldMk cId="2963567846" sldId="269"/>
            <ac:cxnSpMk id="10" creationId="{A1CED323-FAF0-4E0B-8717-FC1F468A28FE}"/>
          </ac:cxnSpMkLst>
        </pc:cxnChg>
      </pc:sldChg>
      <pc:sldChg chg="modSp">
        <pc:chgData name="Naman Arora" userId="31d430664c4d3cb8" providerId="Windows Live" clId="Web-{02734B0C-03EC-4AC0-8E90-D50D4B3E9D2B}" dt="2020-10-25T15:36:51.131" v="324" actId="20577"/>
        <pc:sldMkLst>
          <pc:docMk/>
          <pc:sldMk cId="2080491264" sldId="270"/>
        </pc:sldMkLst>
        <pc:spChg chg="mod">
          <ac:chgData name="Naman Arora" userId="31d430664c4d3cb8" providerId="Windows Live" clId="Web-{02734B0C-03EC-4AC0-8E90-D50D4B3E9D2B}" dt="2020-10-25T15:36:51.131" v="324" actId="20577"/>
          <ac:spMkLst>
            <pc:docMk/>
            <pc:sldMk cId="2080491264" sldId="270"/>
            <ac:spMk id="3" creationId="{9C164D61-D4AF-4677-8E5B-9887BD8F75E1}"/>
          </ac:spMkLst>
        </pc:spChg>
      </pc:sldChg>
      <pc:sldChg chg="addSp delSp modSp mod setBg">
        <pc:chgData name="Naman Arora" userId="31d430664c4d3cb8" providerId="Windows Live" clId="Web-{02734B0C-03EC-4AC0-8E90-D50D4B3E9D2B}" dt="2020-10-25T15:59:42.643" v="731" actId="20577"/>
        <pc:sldMkLst>
          <pc:docMk/>
          <pc:sldMk cId="3924459534" sldId="271"/>
        </pc:sldMkLst>
        <pc:spChg chg="mod">
          <ac:chgData name="Naman Arora" userId="31d430664c4d3cb8" providerId="Windows Live" clId="Web-{02734B0C-03EC-4AC0-8E90-D50D4B3E9D2B}" dt="2020-10-25T15:56:09.547" v="712"/>
          <ac:spMkLst>
            <pc:docMk/>
            <pc:sldMk cId="3924459534" sldId="271"/>
            <ac:spMk id="2" creationId="{FD70BF04-B710-4B24-8030-3455420ED722}"/>
          </ac:spMkLst>
        </pc:spChg>
        <pc:spChg chg="mod">
          <ac:chgData name="Naman Arora" userId="31d430664c4d3cb8" providerId="Windows Live" clId="Web-{02734B0C-03EC-4AC0-8E90-D50D4B3E9D2B}" dt="2020-10-25T15:59:42.643" v="731" actId="20577"/>
          <ac:spMkLst>
            <pc:docMk/>
            <pc:sldMk cId="3924459534" sldId="271"/>
            <ac:spMk id="3" creationId="{EF22E2AD-E533-4F03-B468-BD00E9E81456}"/>
          </ac:spMkLst>
        </pc:spChg>
        <pc:spChg chg="add del">
          <ac:chgData name="Naman Arora" userId="31d430664c4d3cb8" providerId="Windows Live" clId="Web-{02734B0C-03EC-4AC0-8E90-D50D4B3E9D2B}" dt="2020-10-25T15:56:09.547" v="712"/>
          <ac:spMkLst>
            <pc:docMk/>
            <pc:sldMk cId="3924459534" sldId="271"/>
            <ac:spMk id="8" creationId="{089A69AF-D57B-49B4-886C-D4A5DC194421}"/>
          </ac:spMkLst>
        </pc:spChg>
        <pc:spChg chg="add del">
          <ac:chgData name="Naman Arora" userId="31d430664c4d3cb8" providerId="Windows Live" clId="Web-{02734B0C-03EC-4AC0-8E90-D50D4B3E9D2B}" dt="2020-10-25T15:56:09.547" v="712"/>
          <ac:spMkLst>
            <pc:docMk/>
            <pc:sldMk cId="3924459534" sldId="271"/>
            <ac:spMk id="10" creationId="{CABDC08D-6093-4397-92D4-54D00E2BB1C2}"/>
          </ac:spMkLst>
        </pc:spChg>
        <pc:spChg chg="add">
          <ac:chgData name="Naman Arora" userId="31d430664c4d3cb8" providerId="Windows Live" clId="Web-{02734B0C-03EC-4AC0-8E90-D50D4B3E9D2B}" dt="2020-10-25T15:56:09.547" v="712"/>
          <ac:spMkLst>
            <pc:docMk/>
            <pc:sldMk cId="3924459534" sldId="271"/>
            <ac:spMk id="15" creationId="{F1E0D4A3-ECB8-4689-ABDB-9CE848CE83B9}"/>
          </ac:spMkLst>
        </pc:spChg>
        <pc:spChg chg="add">
          <ac:chgData name="Naman Arora" userId="31d430664c4d3cb8" providerId="Windows Live" clId="Web-{02734B0C-03EC-4AC0-8E90-D50D4B3E9D2B}" dt="2020-10-25T15:56:09.547" v="712"/>
          <ac:spMkLst>
            <pc:docMk/>
            <pc:sldMk cId="3924459534" sldId="271"/>
            <ac:spMk id="17" creationId="{8854772B-9C8F-4037-89E0-3A45208AB395}"/>
          </ac:spMkLst>
        </pc:spChg>
      </pc:sldChg>
      <pc:sldChg chg="modSp">
        <pc:chgData name="Naman Arora" userId="31d430664c4d3cb8" providerId="Windows Live" clId="Web-{02734B0C-03EC-4AC0-8E90-D50D4B3E9D2B}" dt="2020-10-25T16:00:29.393" v="752" actId="20577"/>
        <pc:sldMkLst>
          <pc:docMk/>
          <pc:sldMk cId="2571062479" sldId="272"/>
        </pc:sldMkLst>
        <pc:spChg chg="mod">
          <ac:chgData name="Naman Arora" userId="31d430664c4d3cb8" providerId="Windows Live" clId="Web-{02734B0C-03EC-4AC0-8E90-D50D4B3E9D2B}" dt="2020-10-25T16:00:29.393" v="752" actId="20577"/>
          <ac:spMkLst>
            <pc:docMk/>
            <pc:sldMk cId="2571062479" sldId="272"/>
            <ac:spMk id="3" creationId="{9C164D61-D4AF-4677-8E5B-9887BD8F75E1}"/>
          </ac:spMkLst>
        </pc:spChg>
      </pc:sldChg>
      <pc:sldChg chg="new">
        <pc:chgData name="Naman Arora" userId="31d430664c4d3cb8" providerId="Windows Live" clId="Web-{02734B0C-03EC-4AC0-8E90-D50D4B3E9D2B}" dt="2020-10-25T15:49:15.153" v="600"/>
        <pc:sldMkLst>
          <pc:docMk/>
          <pc:sldMk cId="2911242143" sldId="273"/>
        </pc:sldMkLst>
      </pc:sldChg>
      <pc:sldChg chg="modSp ord">
        <pc:chgData name="Naman Arora" userId="31d430664c4d3cb8" providerId="Windows Live" clId="Web-{02734B0C-03EC-4AC0-8E90-D50D4B3E9D2B}" dt="2020-10-25T15:59:48.408" v="734" actId="20577"/>
        <pc:sldMkLst>
          <pc:docMk/>
          <pc:sldMk cId="1014315710" sldId="275"/>
        </pc:sldMkLst>
        <pc:spChg chg="mod">
          <ac:chgData name="Naman Arora" userId="31d430664c4d3cb8" providerId="Windows Live" clId="Web-{02734B0C-03EC-4AC0-8E90-D50D4B3E9D2B}" dt="2020-10-25T15:59:48.408" v="734" actId="20577"/>
          <ac:spMkLst>
            <pc:docMk/>
            <pc:sldMk cId="1014315710" sldId="275"/>
            <ac:spMk id="3" creationId="{ACEB85A1-652A-469C-8C23-B473BD2ACDBE}"/>
          </ac:spMkLst>
        </pc:spChg>
      </pc:sldChg>
      <pc:sldChg chg="modSp">
        <pc:chgData name="Naman Arora" userId="31d430664c4d3cb8" providerId="Windows Live" clId="Web-{02734B0C-03EC-4AC0-8E90-D50D4B3E9D2B}" dt="2020-10-25T16:00:08.331" v="741" actId="20577"/>
        <pc:sldMkLst>
          <pc:docMk/>
          <pc:sldMk cId="3180950528" sldId="276"/>
        </pc:sldMkLst>
        <pc:spChg chg="mod">
          <ac:chgData name="Naman Arora" userId="31d430664c4d3cb8" providerId="Windows Live" clId="Web-{02734B0C-03EC-4AC0-8E90-D50D4B3E9D2B}" dt="2020-10-25T16:00:08.331" v="741" actId="20577"/>
          <ac:spMkLst>
            <pc:docMk/>
            <pc:sldMk cId="3180950528" sldId="276"/>
            <ac:spMk id="3" creationId="{7C17F371-E2E3-41E7-81B6-5CFDCB8B91B0}"/>
          </ac:spMkLst>
        </pc:spChg>
      </pc:sldChg>
    </pc:docChg>
  </pc:docChgLst>
  <pc:docChgLst>
    <pc:chgData name="Dhruv Arora" userId="505a751f17cfc557" providerId="Windows Live" clId="Web-{183F31E0-B529-4AEA-BF44-BE980E19C784}"/>
    <pc:docChg chg="addSld modSld">
      <pc:chgData name="Dhruv Arora" userId="505a751f17cfc557" providerId="Windows Live" clId="Web-{183F31E0-B529-4AEA-BF44-BE980E19C784}" dt="2020-10-28T12:13:47.430" v="12"/>
      <pc:docMkLst>
        <pc:docMk/>
      </pc:docMkLst>
      <pc:sldChg chg="addSp delSp modSp new mod setBg">
        <pc:chgData name="Dhruv Arora" userId="505a751f17cfc557" providerId="Windows Live" clId="Web-{183F31E0-B529-4AEA-BF44-BE980E19C784}" dt="2020-10-28T12:13:47.430" v="12"/>
        <pc:sldMkLst>
          <pc:docMk/>
          <pc:sldMk cId="4056713577" sldId="290"/>
        </pc:sldMkLst>
        <pc:spChg chg="del">
          <ac:chgData name="Dhruv Arora" userId="505a751f17cfc557" providerId="Windows Live" clId="Web-{183F31E0-B529-4AEA-BF44-BE980E19C784}" dt="2020-10-28T12:13:22.209" v="5"/>
          <ac:spMkLst>
            <pc:docMk/>
            <pc:sldMk cId="4056713577" sldId="290"/>
            <ac:spMk id="2" creationId="{CF126337-94BA-450A-81E1-F1C341646A48}"/>
          </ac:spMkLst>
        </pc:spChg>
        <pc:spChg chg="del">
          <ac:chgData name="Dhruv Arora" userId="505a751f17cfc557" providerId="Windows Live" clId="Web-{183F31E0-B529-4AEA-BF44-BE980E19C784}" dt="2020-10-28T12:13:06.521" v="1"/>
          <ac:spMkLst>
            <pc:docMk/>
            <pc:sldMk cId="4056713577" sldId="290"/>
            <ac:spMk id="3" creationId="{43B4FDC8-6717-445A-AE79-AB6C7E7F049D}"/>
          </ac:spMkLst>
        </pc:spChg>
        <pc:spChg chg="add del">
          <ac:chgData name="Dhruv Arora" userId="505a751f17cfc557" providerId="Windows Live" clId="Web-{183F31E0-B529-4AEA-BF44-BE980E19C784}" dt="2020-10-28T12:13:40.258" v="9"/>
          <ac:spMkLst>
            <pc:docMk/>
            <pc:sldMk cId="4056713577" sldId="290"/>
            <ac:spMk id="6" creationId="{E5A10C92-5805-4C39-9BF6-507F3B9661A3}"/>
          </ac:spMkLst>
        </pc:spChg>
        <pc:spChg chg="add del">
          <ac:chgData name="Dhruv Arora" userId="505a751f17cfc557" providerId="Windows Live" clId="Web-{183F31E0-B529-4AEA-BF44-BE980E19C784}" dt="2020-10-28T12:13:40.258" v="9"/>
          <ac:spMkLst>
            <pc:docMk/>
            <pc:sldMk cId="4056713577" sldId="290"/>
            <ac:spMk id="7" creationId="{54047A07-72EC-41BC-A55F-C264F639FB20}"/>
          </ac:spMkLst>
        </pc:spChg>
        <pc:spChg chg="add del">
          <ac:chgData name="Dhruv Arora" userId="505a751f17cfc557" providerId="Windows Live" clId="Web-{183F31E0-B529-4AEA-BF44-BE980E19C784}" dt="2020-10-28T12:13:44.196" v="11"/>
          <ac:spMkLst>
            <pc:docMk/>
            <pc:sldMk cId="4056713577" sldId="290"/>
            <ac:spMk id="8" creationId="{AD311170-8C8E-4A95-A86C-117C48111FB4}"/>
          </ac:spMkLst>
        </pc:spChg>
        <pc:spChg chg="add del">
          <ac:chgData name="Dhruv Arora" userId="505a751f17cfc557" providerId="Windows Live" clId="Web-{183F31E0-B529-4AEA-BF44-BE980E19C784}" dt="2020-10-28T12:13:31.507" v="7"/>
          <ac:spMkLst>
            <pc:docMk/>
            <pc:sldMk cId="4056713577" sldId="290"/>
            <ac:spMk id="9" creationId="{E5A10C92-5805-4C39-9BF6-507F3B9661A3}"/>
          </ac:spMkLst>
        </pc:spChg>
        <pc:spChg chg="add del">
          <ac:chgData name="Dhruv Arora" userId="505a751f17cfc557" providerId="Windows Live" clId="Web-{183F31E0-B529-4AEA-BF44-BE980E19C784}" dt="2020-10-28T12:13:47.430" v="12"/>
          <ac:spMkLst>
            <pc:docMk/>
            <pc:sldMk cId="4056713577" sldId="290"/>
            <ac:spMk id="10" creationId="{BAD21EC9-9707-4723-8447-0D7FA381BA75}"/>
          </ac:spMkLst>
        </pc:spChg>
        <pc:spChg chg="add del">
          <ac:chgData name="Dhruv Arora" userId="505a751f17cfc557" providerId="Windows Live" clId="Web-{183F31E0-B529-4AEA-BF44-BE980E19C784}" dt="2020-10-28T12:13:31.507" v="7"/>
          <ac:spMkLst>
            <pc:docMk/>
            <pc:sldMk cId="4056713577" sldId="290"/>
            <ac:spMk id="11" creationId="{FD93103C-50F9-4D8C-9032-AB9F9BA59457}"/>
          </ac:spMkLst>
        </pc:spChg>
        <pc:spChg chg="add del">
          <ac:chgData name="Dhruv Arora" userId="505a751f17cfc557" providerId="Windows Live" clId="Web-{183F31E0-B529-4AEA-BF44-BE980E19C784}" dt="2020-10-28T12:13:47.430" v="12"/>
          <ac:spMkLst>
            <pc:docMk/>
            <pc:sldMk cId="4056713577" sldId="290"/>
            <ac:spMk id="13" creationId="{AABA95AA-8869-4123-BB01-8C85EFDF54F1}"/>
          </ac:spMkLst>
        </pc:spChg>
        <pc:spChg chg="add del">
          <ac:chgData name="Dhruv Arora" userId="505a751f17cfc557" providerId="Windows Live" clId="Web-{183F31E0-B529-4AEA-BF44-BE980E19C784}" dt="2020-10-28T12:13:47.430" v="12"/>
          <ac:spMkLst>
            <pc:docMk/>
            <pc:sldMk cId="4056713577" sldId="290"/>
            <ac:spMk id="15" creationId="{68102155-1621-4AE4-8DD3-7730E2FFD77C}"/>
          </ac:spMkLst>
        </pc:spChg>
        <pc:picChg chg="add mod ord">
          <ac:chgData name="Dhruv Arora" userId="505a751f17cfc557" providerId="Windows Live" clId="Web-{183F31E0-B529-4AEA-BF44-BE980E19C784}" dt="2020-10-28T12:13:47.430" v="12"/>
          <ac:picMkLst>
            <pc:docMk/>
            <pc:sldMk cId="4056713577" sldId="290"/>
            <ac:picMk id="4" creationId="{4D8CBEDA-E41B-4A9F-ABAE-73DAF3ACBAAE}"/>
          </ac:picMkLst>
        </pc:picChg>
      </pc:sldChg>
    </pc:docChg>
  </pc:docChgLst>
  <pc:docChgLst>
    <pc:chgData name="Dhruv Arora" userId="505a751f17cfc557" providerId="LiveId" clId="{88BF0CAA-80CE-4C82-86A7-807FE54AACAE}"/>
    <pc:docChg chg="undo redo custSel addSld modSld">
      <pc:chgData name="Dhruv Arora" userId="505a751f17cfc557" providerId="LiveId" clId="{88BF0CAA-80CE-4C82-86A7-807FE54AACAE}" dt="2020-10-28T11:39:18.484" v="2139" actId="20577"/>
      <pc:docMkLst>
        <pc:docMk/>
      </pc:docMkLst>
      <pc:sldChg chg="addSp delSp modSp mod modAnim">
        <pc:chgData name="Dhruv Arora" userId="505a751f17cfc557" providerId="LiveId" clId="{88BF0CAA-80CE-4C82-86A7-807FE54AACAE}" dt="2020-10-28T11:00:37.013" v="10" actId="14100"/>
        <pc:sldMkLst>
          <pc:docMk/>
          <pc:sldMk cId="743536844" sldId="284"/>
        </pc:sldMkLst>
        <pc:spChg chg="del">
          <ac:chgData name="Dhruv Arora" userId="505a751f17cfc557" providerId="LiveId" clId="{88BF0CAA-80CE-4C82-86A7-807FE54AACAE}" dt="2020-10-28T10:59:59.811" v="0"/>
          <ac:spMkLst>
            <pc:docMk/>
            <pc:sldMk cId="743536844" sldId="284"/>
            <ac:spMk id="3" creationId="{B6E14604-0D05-4939-B9B2-CE814E5C5E70}"/>
          </ac:spMkLst>
        </pc:spChg>
        <pc:picChg chg="add mod">
          <ac:chgData name="Dhruv Arora" userId="505a751f17cfc557" providerId="LiveId" clId="{88BF0CAA-80CE-4C82-86A7-807FE54AACAE}" dt="2020-10-28T11:00:37.013" v="10" actId="14100"/>
          <ac:picMkLst>
            <pc:docMk/>
            <pc:sldMk cId="743536844" sldId="284"/>
            <ac:picMk id="4" creationId="{9BEBD90A-7AB1-4BAA-8105-D0B1A05EB736}"/>
          </ac:picMkLst>
        </pc:picChg>
      </pc:sldChg>
      <pc:sldChg chg="modSp mod">
        <pc:chgData name="Dhruv Arora" userId="505a751f17cfc557" providerId="LiveId" clId="{88BF0CAA-80CE-4C82-86A7-807FE54AACAE}" dt="2020-10-28T11:19:38.418" v="982" actId="15"/>
        <pc:sldMkLst>
          <pc:docMk/>
          <pc:sldMk cId="1190977591" sldId="285"/>
        </pc:sldMkLst>
        <pc:spChg chg="mod">
          <ac:chgData name="Dhruv Arora" userId="505a751f17cfc557" providerId="LiveId" clId="{88BF0CAA-80CE-4C82-86A7-807FE54AACAE}" dt="2020-10-28T11:19:38.418" v="982" actId="15"/>
          <ac:spMkLst>
            <pc:docMk/>
            <pc:sldMk cId="1190977591" sldId="285"/>
            <ac:spMk id="3" creationId="{56DB9C08-D146-4D48-89D7-B5F51C63BE55}"/>
          </ac:spMkLst>
        </pc:spChg>
      </pc:sldChg>
      <pc:sldChg chg="modSp mod">
        <pc:chgData name="Dhruv Arora" userId="505a751f17cfc557" providerId="LiveId" clId="{88BF0CAA-80CE-4C82-86A7-807FE54AACAE}" dt="2020-10-28T11:31:14.386" v="1795" actId="14100"/>
        <pc:sldMkLst>
          <pc:docMk/>
          <pc:sldMk cId="58974952" sldId="286"/>
        </pc:sldMkLst>
        <pc:spChg chg="mod">
          <ac:chgData name="Dhruv Arora" userId="505a751f17cfc557" providerId="LiveId" clId="{88BF0CAA-80CE-4C82-86A7-807FE54AACAE}" dt="2020-10-28T11:31:14.386" v="1795" actId="14100"/>
          <ac:spMkLst>
            <pc:docMk/>
            <pc:sldMk cId="58974952" sldId="286"/>
            <ac:spMk id="3" creationId="{5B4568F2-638D-4155-B8EE-A4EF50AB6128}"/>
          </ac:spMkLst>
        </pc:spChg>
      </pc:sldChg>
      <pc:sldChg chg="modSp mod">
        <pc:chgData name="Dhruv Arora" userId="505a751f17cfc557" providerId="LiveId" clId="{88BF0CAA-80CE-4C82-86A7-807FE54AACAE}" dt="2020-10-28T11:39:18.484" v="2139" actId="20577"/>
        <pc:sldMkLst>
          <pc:docMk/>
          <pc:sldMk cId="455006404" sldId="287"/>
        </pc:sldMkLst>
        <pc:spChg chg="mod">
          <ac:chgData name="Dhruv Arora" userId="505a751f17cfc557" providerId="LiveId" clId="{88BF0CAA-80CE-4C82-86A7-807FE54AACAE}" dt="2020-10-28T11:39:18.484" v="2139" actId="20577"/>
          <ac:spMkLst>
            <pc:docMk/>
            <pc:sldMk cId="455006404" sldId="287"/>
            <ac:spMk id="3" creationId="{A41D3722-4846-46EF-8037-3655E2A225E6}"/>
          </ac:spMkLst>
        </pc:spChg>
      </pc:sldChg>
      <pc:sldChg chg="addSp delSp modSp new mod">
        <pc:chgData name="Dhruv Arora" userId="505a751f17cfc557" providerId="LiveId" clId="{88BF0CAA-80CE-4C82-86A7-807FE54AACAE}" dt="2020-10-28T11:38:16.587" v="2050" actId="14100"/>
        <pc:sldMkLst>
          <pc:docMk/>
          <pc:sldMk cId="2406278158" sldId="288"/>
        </pc:sldMkLst>
        <pc:spChg chg="mod">
          <ac:chgData name="Dhruv Arora" userId="505a751f17cfc557" providerId="LiveId" clId="{88BF0CAA-80CE-4C82-86A7-807FE54AACAE}" dt="2020-10-28T11:32:00.356" v="1809" actId="20577"/>
          <ac:spMkLst>
            <pc:docMk/>
            <pc:sldMk cId="2406278158" sldId="288"/>
            <ac:spMk id="2" creationId="{9FD26C63-CE75-4F55-8355-C9E1C060F31D}"/>
          </ac:spMkLst>
        </pc:spChg>
        <pc:spChg chg="del">
          <ac:chgData name="Dhruv Arora" userId="505a751f17cfc557" providerId="LiveId" clId="{88BF0CAA-80CE-4C82-86A7-807FE54AACAE}" dt="2020-10-28T11:37:35.457" v="2040" actId="931"/>
          <ac:spMkLst>
            <pc:docMk/>
            <pc:sldMk cId="2406278158" sldId="288"/>
            <ac:spMk id="3" creationId="{B681CF54-46B7-4EB6-A56E-4D2472358094}"/>
          </ac:spMkLst>
        </pc:spChg>
        <pc:spChg chg="add del mod">
          <ac:chgData name="Dhruv Arora" userId="505a751f17cfc557" providerId="LiveId" clId="{88BF0CAA-80CE-4C82-86A7-807FE54AACAE}" dt="2020-10-28T11:37:55.440" v="2043" actId="931"/>
          <ac:spMkLst>
            <pc:docMk/>
            <pc:sldMk cId="2406278158" sldId="288"/>
            <ac:spMk id="9" creationId="{CD73EA93-BBB2-413E-B47C-3C69ED92A67A}"/>
          </ac:spMkLst>
        </pc:spChg>
        <pc:picChg chg="add del mod">
          <ac:chgData name="Dhruv Arora" userId="505a751f17cfc557" providerId="LiveId" clId="{88BF0CAA-80CE-4C82-86A7-807FE54AACAE}" dt="2020-10-28T11:37:46.968" v="2042" actId="21"/>
          <ac:picMkLst>
            <pc:docMk/>
            <pc:sldMk cId="2406278158" sldId="288"/>
            <ac:picMk id="5" creationId="{3D407199-145E-4369-9128-E6919C25BE28}"/>
          </ac:picMkLst>
        </pc:picChg>
        <pc:picChg chg="add del mod">
          <ac:chgData name="Dhruv Arora" userId="505a751f17cfc557" providerId="LiveId" clId="{88BF0CAA-80CE-4C82-86A7-807FE54AACAE}" dt="2020-10-28T11:37:46.968" v="2042" actId="21"/>
          <ac:picMkLst>
            <pc:docMk/>
            <pc:sldMk cId="2406278158" sldId="288"/>
            <ac:picMk id="7" creationId="{8A064E77-DB72-4C5A-B303-CFD20E4AA012}"/>
          </ac:picMkLst>
        </pc:picChg>
        <pc:picChg chg="add mod">
          <ac:chgData name="Dhruv Arora" userId="505a751f17cfc557" providerId="LiveId" clId="{88BF0CAA-80CE-4C82-86A7-807FE54AACAE}" dt="2020-10-28T11:38:16.587" v="2050" actId="14100"/>
          <ac:picMkLst>
            <pc:docMk/>
            <pc:sldMk cId="2406278158" sldId="288"/>
            <ac:picMk id="11" creationId="{06E5E82C-7327-412F-88F3-566E36B6522F}"/>
          </ac:picMkLst>
        </pc:picChg>
      </pc:sldChg>
      <pc:sldChg chg="addSp delSp modSp new mod">
        <pc:chgData name="Dhruv Arora" userId="505a751f17cfc557" providerId="LiveId" clId="{88BF0CAA-80CE-4C82-86A7-807FE54AACAE}" dt="2020-10-28T11:38:42.944" v="2059" actId="14100"/>
        <pc:sldMkLst>
          <pc:docMk/>
          <pc:sldMk cId="231633253" sldId="289"/>
        </pc:sldMkLst>
        <pc:spChg chg="del">
          <ac:chgData name="Dhruv Arora" userId="505a751f17cfc557" providerId="LiveId" clId="{88BF0CAA-80CE-4C82-86A7-807FE54AACAE}" dt="2020-10-28T11:38:24.828" v="2052" actId="931"/>
          <ac:spMkLst>
            <pc:docMk/>
            <pc:sldMk cId="231633253" sldId="289"/>
            <ac:spMk id="3" creationId="{7BC04275-37FB-40E2-9F22-197D4816EA11}"/>
          </ac:spMkLst>
        </pc:spChg>
        <pc:picChg chg="add mod">
          <ac:chgData name="Dhruv Arora" userId="505a751f17cfc557" providerId="LiveId" clId="{88BF0CAA-80CE-4C82-86A7-807FE54AACAE}" dt="2020-10-28T11:38:42.944" v="2059" actId="14100"/>
          <ac:picMkLst>
            <pc:docMk/>
            <pc:sldMk cId="231633253" sldId="289"/>
            <ac:picMk id="5" creationId="{E34D4B10-53C8-41AE-AC87-4D6691A7194D}"/>
          </ac:picMkLst>
        </pc:picChg>
      </pc:sldChg>
    </pc:docChg>
  </pc:docChgLst>
  <pc:docChgLst>
    <pc:chgData name="Guest User" providerId="Windows Live" clId="Web-{77E48F16-8AF7-4316-8CFE-36F0E712BCE7}"/>
    <pc:docChg chg="addSld delSld modSld">
      <pc:chgData name="Guest User" userId="" providerId="Windows Live" clId="Web-{77E48F16-8AF7-4316-8CFE-36F0E712BCE7}" dt="2020-10-25T15:56:45.752" v="210"/>
      <pc:docMkLst>
        <pc:docMk/>
      </pc:docMkLst>
      <pc:sldChg chg="addSp delSp modSp del">
        <pc:chgData name="Guest User" userId="" providerId="Windows Live" clId="Web-{77E48F16-8AF7-4316-8CFE-36F0E712BCE7}" dt="2020-10-25T15:56:45.752" v="210"/>
        <pc:sldMkLst>
          <pc:docMk/>
          <pc:sldMk cId="2911242143" sldId="273"/>
        </pc:sldMkLst>
        <pc:spChg chg="del">
          <ac:chgData name="Guest User" userId="" providerId="Windows Live" clId="Web-{77E48F16-8AF7-4316-8CFE-36F0E712BCE7}" dt="2020-10-25T15:55:58.269" v="198"/>
          <ac:spMkLst>
            <pc:docMk/>
            <pc:sldMk cId="2911242143" sldId="273"/>
            <ac:spMk id="2" creationId="{488607B5-9ED0-4151-899A-5FD47325BA13}"/>
          </ac:spMkLst>
        </pc:spChg>
        <pc:spChg chg="del">
          <ac:chgData name="Guest User" userId="" providerId="Windows Live" clId="Web-{77E48F16-8AF7-4316-8CFE-36F0E712BCE7}" dt="2020-10-25T15:55:54.362" v="197"/>
          <ac:spMkLst>
            <pc:docMk/>
            <pc:sldMk cId="2911242143" sldId="273"/>
            <ac:spMk id="3" creationId="{1AB91CAD-E3C9-463B-8CC2-F0D85AA23516}"/>
          </ac:spMkLst>
        </pc:spChg>
        <pc:spChg chg="add mod">
          <ac:chgData name="Guest User" userId="" providerId="Windows Live" clId="Web-{77E48F16-8AF7-4316-8CFE-36F0E712BCE7}" dt="2020-10-25T15:56:31.456" v="207"/>
          <ac:spMkLst>
            <pc:docMk/>
            <pc:sldMk cId="2911242143" sldId="273"/>
            <ac:spMk id="6" creationId="{448B59D3-DA7D-433E-B2A4-EB70240B413E}"/>
          </ac:spMkLst>
        </pc:spChg>
        <pc:picChg chg="add del mod ord">
          <ac:chgData name="Guest User" userId="" providerId="Windows Live" clId="Web-{77E48F16-8AF7-4316-8CFE-36F0E712BCE7}" dt="2020-10-25T15:56:31.456" v="207"/>
          <ac:picMkLst>
            <pc:docMk/>
            <pc:sldMk cId="2911242143" sldId="273"/>
            <ac:picMk id="4" creationId="{7F08280F-C460-4896-93CB-1AC045959330}"/>
          </ac:picMkLst>
        </pc:picChg>
      </pc:sldChg>
      <pc:sldChg chg="addSp modSp new mod setBg">
        <pc:chgData name="Guest User" userId="" providerId="Windows Live" clId="Web-{77E48F16-8AF7-4316-8CFE-36F0E712BCE7}" dt="2020-10-25T15:54:26.582" v="196"/>
        <pc:sldMkLst>
          <pc:docMk/>
          <pc:sldMk cId="1014315710" sldId="275"/>
        </pc:sldMkLst>
        <pc:spChg chg="mod">
          <ac:chgData name="Guest User" userId="" providerId="Windows Live" clId="Web-{77E48F16-8AF7-4316-8CFE-36F0E712BCE7}" dt="2020-10-25T15:54:26.582" v="196"/>
          <ac:spMkLst>
            <pc:docMk/>
            <pc:sldMk cId="1014315710" sldId="275"/>
            <ac:spMk id="2" creationId="{FF75B6A7-FC55-4972-8EFF-437371E81227}"/>
          </ac:spMkLst>
        </pc:spChg>
        <pc:spChg chg="mod">
          <ac:chgData name="Guest User" userId="" providerId="Windows Live" clId="Web-{77E48F16-8AF7-4316-8CFE-36F0E712BCE7}" dt="2020-10-25T15:54:26.582" v="196"/>
          <ac:spMkLst>
            <pc:docMk/>
            <pc:sldMk cId="1014315710" sldId="275"/>
            <ac:spMk id="3" creationId="{ACEB85A1-652A-469C-8C23-B473BD2ACDBE}"/>
          </ac:spMkLst>
        </pc:spChg>
        <pc:spChg chg="add">
          <ac:chgData name="Guest User" userId="" providerId="Windows Live" clId="Web-{77E48F16-8AF7-4316-8CFE-36F0E712BCE7}" dt="2020-10-25T15:54:26.582" v="196"/>
          <ac:spMkLst>
            <pc:docMk/>
            <pc:sldMk cId="1014315710" sldId="275"/>
            <ac:spMk id="8" creationId="{0B9607A7-C194-45C1-9EA4-D513E02DCF36}"/>
          </ac:spMkLst>
        </pc:spChg>
        <pc:spChg chg="add">
          <ac:chgData name="Guest User" userId="" providerId="Windows Live" clId="Web-{77E48F16-8AF7-4316-8CFE-36F0E712BCE7}" dt="2020-10-25T15:54:26.582" v="196"/>
          <ac:spMkLst>
            <pc:docMk/>
            <pc:sldMk cId="1014315710" sldId="275"/>
            <ac:spMk id="10" creationId="{CBFF659F-D040-4A67-B951-3D6D61BB1FDE}"/>
          </ac:spMkLst>
        </pc:spChg>
      </pc:sldChg>
      <pc:sldChg chg="addSp delSp modSp new mod setBg">
        <pc:chgData name="Guest User" userId="" providerId="Windows Live" clId="Web-{77E48F16-8AF7-4316-8CFE-36F0E712BCE7}" dt="2020-10-25T15:56:37.737" v="209"/>
        <pc:sldMkLst>
          <pc:docMk/>
          <pc:sldMk cId="3079411737" sldId="277"/>
        </pc:sldMkLst>
        <pc:spChg chg="del">
          <ac:chgData name="Guest User" userId="" providerId="Windows Live" clId="Web-{77E48F16-8AF7-4316-8CFE-36F0E712BCE7}" dt="2020-10-25T15:56:25.174" v="205"/>
          <ac:spMkLst>
            <pc:docMk/>
            <pc:sldMk cId="3079411737" sldId="277"/>
            <ac:spMk id="2" creationId="{188D8D72-E04C-4519-A03E-F9C991E37BF4}"/>
          </ac:spMkLst>
        </pc:spChg>
        <pc:spChg chg="del">
          <ac:chgData name="Guest User" userId="" providerId="Windows Live" clId="Web-{77E48F16-8AF7-4316-8CFE-36F0E712BCE7}" dt="2020-10-25T15:56:23.346" v="204"/>
          <ac:spMkLst>
            <pc:docMk/>
            <pc:sldMk cId="3079411737" sldId="277"/>
            <ac:spMk id="3" creationId="{18F08A74-D397-4629-B940-35549697D461}"/>
          </ac:spMkLst>
        </pc:spChg>
        <pc:spChg chg="add">
          <ac:chgData name="Guest User" userId="" providerId="Windows Live" clId="Web-{77E48F16-8AF7-4316-8CFE-36F0E712BCE7}" dt="2020-10-25T15:56:37.737" v="209"/>
          <ac:spMkLst>
            <pc:docMk/>
            <pc:sldMk cId="3079411737" sldId="277"/>
            <ac:spMk id="9" creationId="{6A01907A-BF04-440F-BA0D-49BC9627344C}"/>
          </ac:spMkLst>
        </pc:spChg>
        <pc:picChg chg="add mod">
          <ac:chgData name="Guest User" userId="" providerId="Windows Live" clId="Web-{77E48F16-8AF7-4316-8CFE-36F0E712BCE7}" dt="2020-10-25T15:56:37.737" v="209"/>
          <ac:picMkLst>
            <pc:docMk/>
            <pc:sldMk cId="3079411737" sldId="277"/>
            <ac:picMk id="4" creationId="{2ED2E379-17B6-417A-B259-B9C85614F3DD}"/>
          </ac:picMkLst>
        </pc:picChg>
      </pc:sldChg>
    </pc:docChg>
  </pc:docChgLst>
  <pc:docChgLst>
    <pc:chgData name="Shrey Shrivastava" userId="dd7fe2c8c748e2c0" providerId="Windows Live" clId="Web-{36178FB5-5D45-4285-BD2A-E67B75EA41F5}"/>
    <pc:docChg chg="addSld delSld modSld sldOrd addMainMaster delMainMaster">
      <pc:chgData name="Shrey Shrivastava" userId="dd7fe2c8c748e2c0" providerId="Windows Live" clId="Web-{36178FB5-5D45-4285-BD2A-E67B75EA41F5}" dt="2020-10-25T16:04:11.914" v="587"/>
      <pc:docMkLst>
        <pc:docMk/>
      </pc:docMkLst>
      <pc:sldChg chg="addSp delSp modSp mod modClrScheme delDesignElem chgLayout">
        <pc:chgData name="Shrey Shrivastava" userId="dd7fe2c8c748e2c0" providerId="Windows Live" clId="Web-{36178FB5-5D45-4285-BD2A-E67B75EA41F5}" dt="2020-10-25T14:59:41.888" v="9"/>
        <pc:sldMkLst>
          <pc:docMk/>
          <pc:sldMk cId="1754362982" sldId="257"/>
        </pc:sldMkLst>
        <pc:spChg chg="mod ord">
          <ac:chgData name="Shrey Shrivastava" userId="dd7fe2c8c748e2c0" providerId="Windows Live" clId="Web-{36178FB5-5D45-4285-BD2A-E67B75EA41F5}" dt="2020-10-25T14:59:41.888" v="9"/>
          <ac:spMkLst>
            <pc:docMk/>
            <pc:sldMk cId="1754362982" sldId="257"/>
            <ac:spMk id="2" creationId="{9FA4F146-0AE9-4092-A953-ED4CCDB80352}"/>
          </ac:spMkLst>
        </pc:spChg>
        <pc:spChg chg="mod ord">
          <ac:chgData name="Shrey Shrivastava" userId="dd7fe2c8c748e2c0" providerId="Windows Live" clId="Web-{36178FB5-5D45-4285-BD2A-E67B75EA41F5}" dt="2020-10-25T14:57:44.636" v="4"/>
          <ac:spMkLst>
            <pc:docMk/>
            <pc:sldMk cId="1754362982" sldId="257"/>
            <ac:spMk id="3" creationId="{614F9CB9-5B2E-4B96-8DD3-94AF6F3A80DA}"/>
          </ac:spMkLst>
        </pc:spChg>
        <pc:spChg chg="del">
          <ac:chgData name="Shrey Shrivastava" userId="dd7fe2c8c748e2c0" providerId="Windows Live" clId="Web-{36178FB5-5D45-4285-BD2A-E67B75EA41F5}" dt="2020-10-25T14:55:48.432" v="0"/>
          <ac:spMkLst>
            <pc:docMk/>
            <pc:sldMk cId="1754362982" sldId="257"/>
            <ac:spMk id="34" creationId="{C138CEDA-0C7F-4A0D-9089-CD1E70084AEC}"/>
          </ac:spMkLst>
        </pc:spChg>
        <pc:spChg chg="del">
          <ac:chgData name="Shrey Shrivastava" userId="dd7fe2c8c748e2c0" providerId="Windows Live" clId="Web-{36178FB5-5D45-4285-BD2A-E67B75EA41F5}" dt="2020-10-25T14:55:48.432" v="0"/>
          <ac:spMkLst>
            <pc:docMk/>
            <pc:sldMk cId="1754362982" sldId="257"/>
            <ac:spMk id="35" creationId="{44B231A0-304E-4E17-94F9-17C05B0E7FB3}"/>
          </ac:spMkLst>
        </pc:spChg>
        <pc:spChg chg="del">
          <ac:chgData name="Shrey Shrivastava" userId="dd7fe2c8c748e2c0" providerId="Windows Live" clId="Web-{36178FB5-5D45-4285-BD2A-E67B75EA41F5}" dt="2020-10-25T14:56:38.604" v="1"/>
          <ac:spMkLst>
            <pc:docMk/>
            <pc:sldMk cId="1754362982" sldId="257"/>
            <ac:spMk id="37" creationId="{4351DFE5-F63D-4BE0-BDA9-E3EB88F01AA5}"/>
          </ac:spMkLst>
        </pc:spChg>
        <pc:spChg chg="add del">
          <ac:chgData name="Shrey Shrivastava" userId="dd7fe2c8c748e2c0" providerId="Windows Live" clId="Web-{36178FB5-5D45-4285-BD2A-E67B75EA41F5}" dt="2020-10-25T14:59:41.888" v="9"/>
          <ac:spMkLst>
            <pc:docMk/>
            <pc:sldMk cId="1754362982" sldId="257"/>
            <ac:spMk id="55" creationId="{8775F366-526C-4C42-8931-696FFE8AA517}"/>
          </ac:spMkLst>
        </pc:spChg>
        <pc:spChg chg="add del">
          <ac:chgData name="Shrey Shrivastava" userId="dd7fe2c8c748e2c0" providerId="Windows Live" clId="Web-{36178FB5-5D45-4285-BD2A-E67B75EA41F5}" dt="2020-10-25T14:59:41.888" v="9"/>
          <ac:spMkLst>
            <pc:docMk/>
            <pc:sldMk cId="1754362982" sldId="257"/>
            <ac:spMk id="57" creationId="{2FE8DED1-24FF-4A79-873B-ECE3ABE73035}"/>
          </ac:spMkLst>
        </pc:spChg>
        <pc:spChg chg="add del">
          <ac:chgData name="Shrey Shrivastava" userId="dd7fe2c8c748e2c0" providerId="Windows Live" clId="Web-{36178FB5-5D45-4285-BD2A-E67B75EA41F5}" dt="2020-10-25T14:59:41.888" v="9"/>
          <ac:spMkLst>
            <pc:docMk/>
            <pc:sldMk cId="1754362982" sldId="257"/>
            <ac:spMk id="59" creationId="{0AA6A048-501A-4387-906B-B8A8543E7B11}"/>
          </ac:spMkLst>
        </pc:spChg>
        <pc:spChg chg="add">
          <ac:chgData name="Shrey Shrivastava" userId="dd7fe2c8c748e2c0" providerId="Windows Live" clId="Web-{36178FB5-5D45-4285-BD2A-E67B75EA41F5}" dt="2020-10-25T14:59:41.888" v="9"/>
          <ac:spMkLst>
            <pc:docMk/>
            <pc:sldMk cId="1754362982" sldId="257"/>
            <ac:spMk id="61" creationId="{8775F366-526C-4C42-8931-696FFE8AA517}"/>
          </ac:spMkLst>
        </pc:spChg>
        <pc:spChg chg="add">
          <ac:chgData name="Shrey Shrivastava" userId="dd7fe2c8c748e2c0" providerId="Windows Live" clId="Web-{36178FB5-5D45-4285-BD2A-E67B75EA41F5}" dt="2020-10-25T14:59:41.888" v="9"/>
          <ac:spMkLst>
            <pc:docMk/>
            <pc:sldMk cId="1754362982" sldId="257"/>
            <ac:spMk id="62" creationId="{597EA66B-2AAB-42B0-9F9D-38920D8D82D7}"/>
          </ac:spMkLst>
        </pc:spChg>
        <pc:spChg chg="add">
          <ac:chgData name="Shrey Shrivastava" userId="dd7fe2c8c748e2c0" providerId="Windows Live" clId="Web-{36178FB5-5D45-4285-BD2A-E67B75EA41F5}" dt="2020-10-25T14:59:41.888" v="9"/>
          <ac:spMkLst>
            <pc:docMk/>
            <pc:sldMk cId="1754362982" sldId="257"/>
            <ac:spMk id="63" creationId="{D360EBE3-31BB-422F-AA87-FA3873DAE484}"/>
          </ac:spMkLst>
        </pc:spChg>
        <pc:spChg chg="add del">
          <ac:chgData name="Shrey Shrivastava" userId="dd7fe2c8c748e2c0" providerId="Windows Live" clId="Web-{36178FB5-5D45-4285-BD2A-E67B75EA41F5}" dt="2020-10-25T14:59:41.872" v="8"/>
          <ac:spMkLst>
            <pc:docMk/>
            <pc:sldMk cId="1754362982" sldId="257"/>
            <ac:spMk id="64" creationId="{8775F366-526C-4C42-8931-696FFE8AA517}"/>
          </ac:spMkLst>
        </pc:spChg>
        <pc:spChg chg="add del">
          <ac:chgData name="Shrey Shrivastava" userId="dd7fe2c8c748e2c0" providerId="Windows Live" clId="Web-{36178FB5-5D45-4285-BD2A-E67B75EA41F5}" dt="2020-10-25T14:59:41.872" v="8"/>
          <ac:spMkLst>
            <pc:docMk/>
            <pc:sldMk cId="1754362982" sldId="257"/>
            <ac:spMk id="66" creationId="{12839A1C-34CB-4C3C-8531-CA67525FDE9E}"/>
          </ac:spMkLst>
        </pc:spChg>
        <pc:spChg chg="add del">
          <ac:chgData name="Shrey Shrivastava" userId="dd7fe2c8c748e2c0" providerId="Windows Live" clId="Web-{36178FB5-5D45-4285-BD2A-E67B75EA41F5}" dt="2020-10-25T14:59:41.872" v="8"/>
          <ac:spMkLst>
            <pc:docMk/>
            <pc:sldMk cId="1754362982" sldId="257"/>
            <ac:spMk id="68" creationId="{FAC94EAF-F7F7-4727-AE69-A7036B4A5122}"/>
          </ac:spMkLst>
        </pc:spChg>
        <pc:picChg chg="del">
          <ac:chgData name="Shrey Shrivastava" userId="dd7fe2c8c748e2c0" providerId="Windows Live" clId="Web-{36178FB5-5D45-4285-BD2A-E67B75EA41F5}" dt="2020-10-25T14:56:38.604" v="1"/>
          <ac:picMkLst>
            <pc:docMk/>
            <pc:sldMk cId="1754362982" sldId="257"/>
            <ac:picMk id="38" creationId="{3AA16612-ACD2-4A16-8F2B-4514FD6BF28F}"/>
          </ac:picMkLst>
        </pc:picChg>
        <pc:cxnChg chg="del">
          <ac:chgData name="Shrey Shrivastava" userId="dd7fe2c8c748e2c0" providerId="Windows Live" clId="Web-{36178FB5-5D45-4285-BD2A-E67B75EA41F5}" dt="2020-10-25T14:55:48.432" v="0"/>
          <ac:cxnSpMkLst>
            <pc:docMk/>
            <pc:sldMk cId="1754362982" sldId="257"/>
            <ac:cxnSpMk id="36" creationId="{183525D7-E53C-447D-B126-70F2345DB1CE}"/>
          </ac:cxnSpMkLst>
        </pc:cxnChg>
      </pc:sldChg>
      <pc:sldChg chg="addSp delSp modSp mod setBg modClrScheme delDesignElem chgLayout">
        <pc:chgData name="Shrey Shrivastava" userId="dd7fe2c8c748e2c0" providerId="Windows Live" clId="Web-{36178FB5-5D45-4285-BD2A-E67B75EA41F5}" dt="2020-10-25T15:04:22.813" v="32"/>
        <pc:sldMkLst>
          <pc:docMk/>
          <pc:sldMk cId="1826116641" sldId="258"/>
        </pc:sldMkLst>
        <pc:spChg chg="mod ord">
          <ac:chgData name="Shrey Shrivastava" userId="dd7fe2c8c748e2c0" providerId="Windows Live" clId="Web-{36178FB5-5D45-4285-BD2A-E67B75EA41F5}" dt="2020-10-25T15:04:22.813" v="32"/>
          <ac:spMkLst>
            <pc:docMk/>
            <pc:sldMk cId="1826116641" sldId="258"/>
            <ac:spMk id="2" creationId="{F3984749-ACE2-40DF-906D-B3BF48EB058A}"/>
          </ac:spMkLst>
        </pc:spChg>
        <pc:spChg chg="mod">
          <ac:chgData name="Shrey Shrivastava" userId="dd7fe2c8c748e2c0" providerId="Windows Live" clId="Web-{36178FB5-5D45-4285-BD2A-E67B75EA41F5}" dt="2020-10-25T15:04:22.813" v="32"/>
          <ac:spMkLst>
            <pc:docMk/>
            <pc:sldMk cId="1826116641" sldId="258"/>
            <ac:spMk id="6" creationId="{D0856E76-ED80-41F0-A03D-307F95CA6375}"/>
          </ac:spMkLst>
        </pc:spChg>
        <pc:spChg chg="add del">
          <ac:chgData name="Shrey Shrivastava" userId="dd7fe2c8c748e2c0" providerId="Windows Live" clId="Web-{36178FB5-5D45-4285-BD2A-E67B75EA41F5}" dt="2020-10-25T15:04:22.813" v="32"/>
          <ac:spMkLst>
            <pc:docMk/>
            <pc:sldMk cId="1826116641" sldId="258"/>
            <ac:spMk id="7" creationId="{8775F366-526C-4C42-8931-696FFE8AA517}"/>
          </ac:spMkLst>
        </pc:spChg>
        <pc:spChg chg="del">
          <ac:chgData name="Shrey Shrivastava" userId="dd7fe2c8c748e2c0" providerId="Windows Live" clId="Web-{36178FB5-5D45-4285-BD2A-E67B75EA41F5}" dt="2020-10-25T14:56:38.604" v="1"/>
          <ac:spMkLst>
            <pc:docMk/>
            <pc:sldMk cId="1826116641" sldId="258"/>
            <ac:spMk id="8" creationId="{23962611-DFD5-4092-AAFD-559E3DFCE2C9}"/>
          </ac:spMkLst>
        </pc:spChg>
        <pc:spChg chg="add del">
          <ac:chgData name="Shrey Shrivastava" userId="dd7fe2c8c748e2c0" providerId="Windows Live" clId="Web-{36178FB5-5D45-4285-BD2A-E67B75EA41F5}" dt="2020-10-25T15:04:22.813" v="32"/>
          <ac:spMkLst>
            <pc:docMk/>
            <pc:sldMk cId="1826116641" sldId="258"/>
            <ac:spMk id="9" creationId="{21DCC7BA-3740-47E1-91B9-6269381397AE}"/>
          </ac:spMkLst>
        </pc:spChg>
        <pc:spChg chg="add del">
          <ac:chgData name="Shrey Shrivastava" userId="dd7fe2c8c748e2c0" providerId="Windows Live" clId="Web-{36178FB5-5D45-4285-BD2A-E67B75EA41F5}" dt="2020-10-25T15:04:22.813" v="32"/>
          <ac:spMkLst>
            <pc:docMk/>
            <pc:sldMk cId="1826116641" sldId="258"/>
            <ac:spMk id="11" creationId="{84CEFA49-6B2F-4FE6-B6AF-31D49E68C23B}"/>
          </ac:spMkLst>
        </pc:spChg>
        <pc:spChg chg="add">
          <ac:chgData name="Shrey Shrivastava" userId="dd7fe2c8c748e2c0" providerId="Windows Live" clId="Web-{36178FB5-5D45-4285-BD2A-E67B75EA41F5}" dt="2020-10-25T15:04:22.813" v="32"/>
          <ac:spMkLst>
            <pc:docMk/>
            <pc:sldMk cId="1826116641" sldId="258"/>
            <ac:spMk id="16" creationId="{35C44DBB-AD7C-4682-B258-6367305D207B}"/>
          </ac:spMkLst>
        </pc:spChg>
        <pc:picChg chg="del">
          <ac:chgData name="Shrey Shrivastava" userId="dd7fe2c8c748e2c0" providerId="Windows Live" clId="Web-{36178FB5-5D45-4285-BD2A-E67B75EA41F5}" dt="2020-10-25T14:56:38.604" v="1"/>
          <ac:picMkLst>
            <pc:docMk/>
            <pc:sldMk cId="1826116641" sldId="258"/>
            <ac:picMk id="10" creationId="{2270F1FA-0425-408F-9861-80BF5AFB276D}"/>
          </ac:picMkLst>
        </pc:picChg>
        <pc:cxnChg chg="add">
          <ac:chgData name="Shrey Shrivastava" userId="dd7fe2c8c748e2c0" providerId="Windows Live" clId="Web-{36178FB5-5D45-4285-BD2A-E67B75EA41F5}" dt="2020-10-25T15:04:22.813" v="32"/>
          <ac:cxnSpMkLst>
            <pc:docMk/>
            <pc:sldMk cId="1826116641" sldId="258"/>
            <ac:cxnSpMk id="18" creationId="{A1CED323-FAF0-4E0B-8717-FC1F468A28FE}"/>
          </ac:cxnSpMkLst>
        </pc:cxnChg>
      </pc:sldChg>
      <pc:sldChg chg="addSp modSp new mod ord setBg">
        <pc:chgData name="Shrey Shrivastava" userId="dd7fe2c8c748e2c0" providerId="Windows Live" clId="Web-{36178FB5-5D45-4285-BD2A-E67B75EA41F5}" dt="2020-10-25T15:17:03.163" v="98" actId="1076"/>
        <pc:sldMkLst>
          <pc:docMk/>
          <pc:sldMk cId="2574727263" sldId="259"/>
        </pc:sldMkLst>
        <pc:spChg chg="mod">
          <ac:chgData name="Shrey Shrivastava" userId="dd7fe2c8c748e2c0" providerId="Windows Live" clId="Web-{36178FB5-5D45-4285-BD2A-E67B75EA41F5}" dt="2020-10-25T15:17:01.459" v="95" actId="20577"/>
          <ac:spMkLst>
            <pc:docMk/>
            <pc:sldMk cId="2574727263" sldId="259"/>
            <ac:spMk id="2" creationId="{A01EAEDC-73FA-4ED8-AC15-26B68B6DE4F7}"/>
          </ac:spMkLst>
        </pc:spChg>
        <pc:spChg chg="mod">
          <ac:chgData name="Shrey Shrivastava" userId="dd7fe2c8c748e2c0" providerId="Windows Live" clId="Web-{36178FB5-5D45-4285-BD2A-E67B75EA41F5}" dt="2020-10-25T15:17:03.163" v="98" actId="1076"/>
          <ac:spMkLst>
            <pc:docMk/>
            <pc:sldMk cId="2574727263" sldId="259"/>
            <ac:spMk id="3" creationId="{A9F9D608-FE87-4DD3-80F3-065C8BE43E94}"/>
          </ac:spMkLst>
        </pc:spChg>
        <pc:spChg chg="add">
          <ac:chgData name="Shrey Shrivastava" userId="dd7fe2c8c748e2c0" providerId="Windows Live" clId="Web-{36178FB5-5D45-4285-BD2A-E67B75EA41F5}" dt="2020-10-25T15:11:42.160" v="35"/>
          <ac:spMkLst>
            <pc:docMk/>
            <pc:sldMk cId="2574727263" sldId="259"/>
            <ac:spMk id="8" creationId="{35C44DBB-AD7C-4682-B258-6367305D207B}"/>
          </ac:spMkLst>
        </pc:spChg>
        <pc:cxnChg chg="add">
          <ac:chgData name="Shrey Shrivastava" userId="dd7fe2c8c748e2c0" providerId="Windows Live" clId="Web-{36178FB5-5D45-4285-BD2A-E67B75EA41F5}" dt="2020-10-25T15:11:42.160" v="35"/>
          <ac:cxnSpMkLst>
            <pc:docMk/>
            <pc:sldMk cId="2574727263" sldId="259"/>
            <ac:cxnSpMk id="10" creationId="{A1CED323-FAF0-4E0B-8717-FC1F468A28FE}"/>
          </ac:cxnSpMkLst>
        </pc:cxnChg>
      </pc:sldChg>
      <pc:sldChg chg="addSp delSp modSp new del ord">
        <pc:chgData name="Shrey Shrivastava" userId="dd7fe2c8c748e2c0" providerId="Windows Live" clId="Web-{36178FB5-5D45-4285-BD2A-E67B75EA41F5}" dt="2020-10-25T15:19:42.804" v="106"/>
        <pc:sldMkLst>
          <pc:docMk/>
          <pc:sldMk cId="167952041" sldId="266"/>
        </pc:sldMkLst>
        <pc:picChg chg="add del mod">
          <ac:chgData name="Shrey Shrivastava" userId="dd7fe2c8c748e2c0" providerId="Windows Live" clId="Web-{36178FB5-5D45-4285-BD2A-E67B75EA41F5}" dt="2020-10-25T15:19:27.789" v="105"/>
          <ac:picMkLst>
            <pc:docMk/>
            <pc:sldMk cId="167952041" sldId="266"/>
            <ac:picMk id="2" creationId="{D41B56A3-3E5D-4F6B-B1B3-494E82D40C4C}"/>
          </ac:picMkLst>
        </pc:picChg>
      </pc:sldChg>
      <pc:sldChg chg="new del">
        <pc:chgData name="Shrey Shrivastava" userId="dd7fe2c8c748e2c0" providerId="Windows Live" clId="Web-{36178FB5-5D45-4285-BD2A-E67B75EA41F5}" dt="2020-10-25T15:22:22.122" v="117"/>
        <pc:sldMkLst>
          <pc:docMk/>
          <pc:sldMk cId="1125217816" sldId="266"/>
        </pc:sldMkLst>
      </pc:sldChg>
      <pc:sldChg chg="addSp delSp modSp new add del mod setBg">
        <pc:chgData name="Shrey Shrivastava" userId="dd7fe2c8c748e2c0" providerId="Windows Live" clId="Web-{36178FB5-5D45-4285-BD2A-E67B75EA41F5}" dt="2020-10-25T15:21:47.325" v="115"/>
        <pc:sldMkLst>
          <pc:docMk/>
          <pc:sldMk cId="1888674902" sldId="266"/>
        </pc:sldMkLst>
        <pc:spChg chg="mod">
          <ac:chgData name="Shrey Shrivastava" userId="dd7fe2c8c748e2c0" providerId="Windows Live" clId="Web-{36178FB5-5D45-4285-BD2A-E67B75EA41F5}" dt="2020-10-25T15:20:53.402" v="114"/>
          <ac:spMkLst>
            <pc:docMk/>
            <pc:sldMk cId="1888674902" sldId="266"/>
            <ac:spMk id="2" creationId="{F71E0C99-2078-424E-991B-6BFE553D0EBD}"/>
          </ac:spMkLst>
        </pc:spChg>
        <pc:spChg chg="add">
          <ac:chgData name="Shrey Shrivastava" userId="dd7fe2c8c748e2c0" providerId="Windows Live" clId="Web-{36178FB5-5D45-4285-BD2A-E67B75EA41F5}" dt="2020-10-25T15:20:53.402" v="114"/>
          <ac:spMkLst>
            <pc:docMk/>
            <pc:sldMk cId="1888674902" sldId="266"/>
            <ac:spMk id="4" creationId="{8775F366-526C-4C42-8931-696FFE8AA517}"/>
          </ac:spMkLst>
        </pc:spChg>
        <pc:spChg chg="add">
          <ac:chgData name="Shrey Shrivastava" userId="dd7fe2c8c748e2c0" providerId="Windows Live" clId="Web-{36178FB5-5D45-4285-BD2A-E67B75EA41F5}" dt="2020-10-25T15:20:53.402" v="114"/>
          <ac:spMkLst>
            <pc:docMk/>
            <pc:sldMk cId="1888674902" sldId="266"/>
            <ac:spMk id="5" creationId="{209699A8-9F52-4C34-9606-370C555BC9A1}"/>
          </ac:spMkLst>
        </pc:spChg>
        <pc:spChg chg="add del">
          <ac:chgData name="Shrey Shrivastava" userId="dd7fe2c8c748e2c0" providerId="Windows Live" clId="Web-{36178FB5-5D45-4285-BD2A-E67B75EA41F5}" dt="2020-10-25T15:20:24.168" v="111"/>
          <ac:spMkLst>
            <pc:docMk/>
            <pc:sldMk cId="1888674902" sldId="266"/>
            <ac:spMk id="7" creationId="{8775F366-526C-4C42-8931-696FFE8AA517}"/>
          </ac:spMkLst>
        </pc:spChg>
        <pc:spChg chg="add del">
          <ac:chgData name="Shrey Shrivastava" userId="dd7fe2c8c748e2c0" providerId="Windows Live" clId="Web-{36178FB5-5D45-4285-BD2A-E67B75EA41F5}" dt="2020-10-25T15:20:24.168" v="111"/>
          <ac:spMkLst>
            <pc:docMk/>
            <pc:sldMk cId="1888674902" sldId="266"/>
            <ac:spMk id="9" creationId="{209699A8-9F52-4C34-9606-370C555BC9A1}"/>
          </ac:spMkLst>
        </pc:spChg>
        <pc:cxnChg chg="add">
          <ac:chgData name="Shrey Shrivastava" userId="dd7fe2c8c748e2c0" providerId="Windows Live" clId="Web-{36178FB5-5D45-4285-BD2A-E67B75EA41F5}" dt="2020-10-25T15:20:53.402" v="114"/>
          <ac:cxnSpMkLst>
            <pc:docMk/>
            <pc:sldMk cId="1888674902" sldId="266"/>
            <ac:cxnSpMk id="6" creationId="{90CF8BA8-E7AA-4F97-9E4C-CD11742FA003}"/>
          </ac:cxnSpMkLst>
        </pc:cxnChg>
        <pc:cxnChg chg="add del">
          <ac:chgData name="Shrey Shrivastava" userId="dd7fe2c8c748e2c0" providerId="Windows Live" clId="Web-{36178FB5-5D45-4285-BD2A-E67B75EA41F5}" dt="2020-10-25T15:20:24.168" v="111"/>
          <ac:cxnSpMkLst>
            <pc:docMk/>
            <pc:sldMk cId="1888674902" sldId="266"/>
            <ac:cxnSpMk id="11" creationId="{90CF8BA8-E7AA-4F97-9E4C-CD11742FA003}"/>
          </ac:cxnSpMkLst>
        </pc:cxnChg>
      </pc:sldChg>
      <pc:sldChg chg="addSp modSp new mod setBg">
        <pc:chgData name="Shrey Shrivastava" userId="dd7fe2c8c748e2c0" providerId="Windows Live" clId="Web-{36178FB5-5D45-4285-BD2A-E67B75EA41F5}" dt="2020-10-25T15:25:00.238" v="181" actId="1076"/>
        <pc:sldMkLst>
          <pc:docMk/>
          <pc:sldMk cId="2472464538" sldId="266"/>
        </pc:sldMkLst>
        <pc:spChg chg="mod">
          <ac:chgData name="Shrey Shrivastava" userId="dd7fe2c8c748e2c0" providerId="Windows Live" clId="Web-{36178FB5-5D45-4285-BD2A-E67B75EA41F5}" dt="2020-10-25T15:24:22.138" v="173"/>
          <ac:spMkLst>
            <pc:docMk/>
            <pc:sldMk cId="2472464538" sldId="266"/>
            <ac:spMk id="2" creationId="{155A67F1-8746-4BAD-B7E9-901E9D402A21}"/>
          </ac:spMkLst>
        </pc:spChg>
        <pc:spChg chg="add">
          <ac:chgData name="Shrey Shrivastava" userId="dd7fe2c8c748e2c0" providerId="Windows Live" clId="Web-{36178FB5-5D45-4285-BD2A-E67B75EA41F5}" dt="2020-10-25T15:24:22.138" v="173"/>
          <ac:spMkLst>
            <pc:docMk/>
            <pc:sldMk cId="2472464538" sldId="266"/>
            <ac:spMk id="8" creationId="{85B3A411-39CB-4453-9F3D-FA48206632BC}"/>
          </ac:spMkLst>
        </pc:spChg>
        <pc:spChg chg="add">
          <ac:chgData name="Shrey Shrivastava" userId="dd7fe2c8c748e2c0" providerId="Windows Live" clId="Web-{36178FB5-5D45-4285-BD2A-E67B75EA41F5}" dt="2020-10-25T15:24:22.138" v="173"/>
          <ac:spMkLst>
            <pc:docMk/>
            <pc:sldMk cId="2472464538" sldId="266"/>
            <ac:spMk id="10" creationId="{40D573D2-DD8C-4E19-8BB2-1DC0767FDB75}"/>
          </ac:spMkLst>
        </pc:spChg>
        <pc:spChg chg="add">
          <ac:chgData name="Shrey Shrivastava" userId="dd7fe2c8c748e2c0" providerId="Windows Live" clId="Web-{36178FB5-5D45-4285-BD2A-E67B75EA41F5}" dt="2020-10-25T15:24:22.138" v="173"/>
          <ac:spMkLst>
            <pc:docMk/>
            <pc:sldMk cId="2472464538" sldId="266"/>
            <ac:spMk id="12" creationId="{9B6C5F92-472F-4CAB-90F8-B997C54EBFDD}"/>
          </ac:spMkLst>
        </pc:spChg>
        <pc:picChg chg="add mod">
          <ac:chgData name="Shrey Shrivastava" userId="dd7fe2c8c748e2c0" providerId="Windows Live" clId="Web-{36178FB5-5D45-4285-BD2A-E67B75EA41F5}" dt="2020-10-25T15:25:00.238" v="181" actId="1076"/>
          <ac:picMkLst>
            <pc:docMk/>
            <pc:sldMk cId="2472464538" sldId="266"/>
            <ac:picMk id="3" creationId="{29E3A684-3D7F-4BC1-A9E0-A050B1E1E366}"/>
          </ac:picMkLst>
        </pc:picChg>
      </pc:sldChg>
      <pc:sldChg chg="addSp modSp new mod setBg">
        <pc:chgData name="Shrey Shrivastava" userId="dd7fe2c8c748e2c0" providerId="Windows Live" clId="Web-{36178FB5-5D45-4285-BD2A-E67B75EA41F5}" dt="2020-10-25T15:40:56.134" v="301" actId="20577"/>
        <pc:sldMkLst>
          <pc:docMk/>
          <pc:sldMk cId="808184971" sldId="267"/>
        </pc:sldMkLst>
        <pc:spChg chg="mod">
          <ac:chgData name="Shrey Shrivastava" userId="dd7fe2c8c748e2c0" providerId="Windows Live" clId="Web-{36178FB5-5D45-4285-BD2A-E67B75EA41F5}" dt="2020-10-25T15:26:34.159" v="209" actId="20577"/>
          <ac:spMkLst>
            <pc:docMk/>
            <pc:sldMk cId="808184971" sldId="267"/>
            <ac:spMk id="2" creationId="{C2324EFB-6E2F-4A98-96AA-B657B01F7191}"/>
          </ac:spMkLst>
        </pc:spChg>
        <pc:spChg chg="mod">
          <ac:chgData name="Shrey Shrivastava" userId="dd7fe2c8c748e2c0" providerId="Windows Live" clId="Web-{36178FB5-5D45-4285-BD2A-E67B75EA41F5}" dt="2020-10-25T15:40:56.134" v="301" actId="20577"/>
          <ac:spMkLst>
            <pc:docMk/>
            <pc:sldMk cId="808184971" sldId="267"/>
            <ac:spMk id="3" creationId="{9C164D61-D4AF-4677-8E5B-9887BD8F75E1}"/>
          </ac:spMkLst>
        </pc:spChg>
        <pc:spChg chg="add">
          <ac:chgData name="Shrey Shrivastava" userId="dd7fe2c8c748e2c0" providerId="Windows Live" clId="Web-{36178FB5-5D45-4285-BD2A-E67B75EA41F5}" dt="2020-10-25T15:25:57.815" v="183"/>
          <ac:spMkLst>
            <pc:docMk/>
            <pc:sldMk cId="808184971" sldId="267"/>
            <ac:spMk id="8" creationId="{35C44DBB-AD7C-4682-B258-6367305D207B}"/>
          </ac:spMkLst>
        </pc:spChg>
        <pc:cxnChg chg="add">
          <ac:chgData name="Shrey Shrivastava" userId="dd7fe2c8c748e2c0" providerId="Windows Live" clId="Web-{36178FB5-5D45-4285-BD2A-E67B75EA41F5}" dt="2020-10-25T15:25:57.815" v="183"/>
          <ac:cxnSpMkLst>
            <pc:docMk/>
            <pc:sldMk cId="808184971" sldId="267"/>
            <ac:cxnSpMk id="10" creationId="{A1CED323-FAF0-4E0B-8717-FC1F468A28FE}"/>
          </ac:cxnSpMkLst>
        </pc:cxnChg>
      </pc:sldChg>
      <pc:sldChg chg="modSp">
        <pc:chgData name="Shrey Shrivastava" userId="dd7fe2c8c748e2c0" providerId="Windows Live" clId="Web-{36178FB5-5D45-4285-BD2A-E67B75EA41F5}" dt="2020-10-25T15:49:57.673" v="431" actId="20577"/>
        <pc:sldMkLst>
          <pc:docMk/>
          <pc:sldMk cId="872715315" sldId="268"/>
        </pc:sldMkLst>
        <pc:spChg chg="mod">
          <ac:chgData name="Shrey Shrivastava" userId="dd7fe2c8c748e2c0" providerId="Windows Live" clId="Web-{36178FB5-5D45-4285-BD2A-E67B75EA41F5}" dt="2020-10-25T15:49:57.673" v="431" actId="20577"/>
          <ac:spMkLst>
            <pc:docMk/>
            <pc:sldMk cId="872715315" sldId="268"/>
            <ac:spMk id="2" creationId="{DDFC8F9C-21B7-4CC3-8431-249F0C037A98}"/>
          </ac:spMkLst>
        </pc:spChg>
      </pc:sldChg>
      <pc:sldChg chg="modSp">
        <pc:chgData name="Shrey Shrivastava" userId="dd7fe2c8c748e2c0" providerId="Windows Live" clId="Web-{36178FB5-5D45-4285-BD2A-E67B75EA41F5}" dt="2020-10-25T15:49:46.626" v="427" actId="20577"/>
        <pc:sldMkLst>
          <pc:docMk/>
          <pc:sldMk cId="2963567846" sldId="269"/>
        </pc:sldMkLst>
        <pc:spChg chg="mod">
          <ac:chgData name="Shrey Shrivastava" userId="dd7fe2c8c748e2c0" providerId="Windows Live" clId="Web-{36178FB5-5D45-4285-BD2A-E67B75EA41F5}" dt="2020-10-25T15:49:46.626" v="427" actId="20577"/>
          <ac:spMkLst>
            <pc:docMk/>
            <pc:sldMk cId="2963567846" sldId="269"/>
            <ac:spMk id="2" creationId="{5F08286D-A4BF-4B50-BD04-2438FE980CF2}"/>
          </ac:spMkLst>
        </pc:spChg>
      </pc:sldChg>
      <pc:sldChg chg="modSp add del replId">
        <pc:chgData name="Shrey Shrivastava" userId="dd7fe2c8c748e2c0" providerId="Windows Live" clId="Web-{36178FB5-5D45-4285-BD2A-E67B75EA41F5}" dt="2020-10-25T15:45:41.623" v="372"/>
        <pc:sldMkLst>
          <pc:docMk/>
          <pc:sldMk cId="2080491264" sldId="270"/>
        </pc:sldMkLst>
        <pc:spChg chg="mod">
          <ac:chgData name="Shrey Shrivastava" userId="dd7fe2c8c748e2c0" providerId="Windows Live" clId="Web-{36178FB5-5D45-4285-BD2A-E67B75EA41F5}" dt="2020-10-25T15:45:34.529" v="369" actId="20577"/>
          <ac:spMkLst>
            <pc:docMk/>
            <pc:sldMk cId="2080491264" sldId="270"/>
            <ac:spMk id="3" creationId="{9C164D61-D4AF-4677-8E5B-9887BD8F75E1}"/>
          </ac:spMkLst>
        </pc:spChg>
      </pc:sldChg>
      <pc:sldChg chg="modSp add replId">
        <pc:chgData name="Shrey Shrivastava" userId="dd7fe2c8c748e2c0" providerId="Windows Live" clId="Web-{36178FB5-5D45-4285-BD2A-E67B75EA41F5}" dt="2020-10-25T15:47:09.625" v="417" actId="20577"/>
        <pc:sldMkLst>
          <pc:docMk/>
          <pc:sldMk cId="2571062479" sldId="272"/>
        </pc:sldMkLst>
        <pc:spChg chg="mod">
          <ac:chgData name="Shrey Shrivastava" userId="dd7fe2c8c748e2c0" providerId="Windows Live" clId="Web-{36178FB5-5D45-4285-BD2A-E67B75EA41F5}" dt="2020-10-25T15:47:09.625" v="417" actId="20577"/>
          <ac:spMkLst>
            <pc:docMk/>
            <pc:sldMk cId="2571062479" sldId="272"/>
            <ac:spMk id="2" creationId="{C2324EFB-6E2F-4A98-96AA-B657B01F7191}"/>
          </ac:spMkLst>
        </pc:spChg>
        <pc:spChg chg="mod">
          <ac:chgData name="Shrey Shrivastava" userId="dd7fe2c8c748e2c0" providerId="Windows Live" clId="Web-{36178FB5-5D45-4285-BD2A-E67B75EA41F5}" dt="2020-10-25T15:46:47.296" v="383" actId="20577"/>
          <ac:spMkLst>
            <pc:docMk/>
            <pc:sldMk cId="2571062479" sldId="272"/>
            <ac:spMk id="3" creationId="{9C164D61-D4AF-4677-8E5B-9887BD8F75E1}"/>
          </ac:spMkLst>
        </pc:spChg>
      </pc:sldChg>
      <pc:sldChg chg="addSp delSp modSp new del mod setBg">
        <pc:chgData name="Shrey Shrivastava" userId="dd7fe2c8c748e2c0" providerId="Windows Live" clId="Web-{36178FB5-5D45-4285-BD2A-E67B75EA41F5}" dt="2020-10-25T15:46:19.405" v="375"/>
        <pc:sldMkLst>
          <pc:docMk/>
          <pc:sldMk cId="3382616866" sldId="272"/>
        </pc:sldMkLst>
        <pc:spChg chg="mod">
          <ac:chgData name="Shrey Shrivastava" userId="dd7fe2c8c748e2c0" providerId="Windows Live" clId="Web-{36178FB5-5D45-4285-BD2A-E67B75EA41F5}" dt="2020-10-25T15:46:09.576" v="374"/>
          <ac:spMkLst>
            <pc:docMk/>
            <pc:sldMk cId="3382616866" sldId="272"/>
            <ac:spMk id="2" creationId="{5D312B55-CCF9-462E-9A1A-8AC9EAA6F94B}"/>
          </ac:spMkLst>
        </pc:spChg>
        <pc:spChg chg="del">
          <ac:chgData name="Shrey Shrivastava" userId="dd7fe2c8c748e2c0" providerId="Windows Live" clId="Web-{36178FB5-5D45-4285-BD2A-E67B75EA41F5}" dt="2020-10-25T15:46:09.576" v="374"/>
          <ac:spMkLst>
            <pc:docMk/>
            <pc:sldMk cId="3382616866" sldId="272"/>
            <ac:spMk id="3" creationId="{4EEBECA1-1C57-44F0-8566-03A138062547}"/>
          </ac:spMkLst>
        </pc:spChg>
        <pc:spChg chg="add">
          <ac:chgData name="Shrey Shrivastava" userId="dd7fe2c8c748e2c0" providerId="Windows Live" clId="Web-{36178FB5-5D45-4285-BD2A-E67B75EA41F5}" dt="2020-10-25T15:46:09.576" v="374"/>
          <ac:spMkLst>
            <pc:docMk/>
            <pc:sldMk cId="3382616866" sldId="272"/>
            <ac:spMk id="8" creationId="{8775F366-526C-4C42-8931-696FFE8AA517}"/>
          </ac:spMkLst>
        </pc:spChg>
        <pc:spChg chg="add">
          <ac:chgData name="Shrey Shrivastava" userId="dd7fe2c8c748e2c0" providerId="Windows Live" clId="Web-{36178FB5-5D45-4285-BD2A-E67B75EA41F5}" dt="2020-10-25T15:46:09.576" v="374"/>
          <ac:spMkLst>
            <pc:docMk/>
            <pc:sldMk cId="3382616866" sldId="272"/>
            <ac:spMk id="10" creationId="{209699A8-9F52-4C34-9606-370C555BC9A1}"/>
          </ac:spMkLst>
        </pc:spChg>
        <pc:cxnChg chg="add">
          <ac:chgData name="Shrey Shrivastava" userId="dd7fe2c8c748e2c0" providerId="Windows Live" clId="Web-{36178FB5-5D45-4285-BD2A-E67B75EA41F5}" dt="2020-10-25T15:46:09.576" v="374"/>
          <ac:cxnSpMkLst>
            <pc:docMk/>
            <pc:sldMk cId="3382616866" sldId="272"/>
            <ac:cxnSpMk id="12" creationId="{90CF8BA8-E7AA-4F97-9E4C-CD11742FA003}"/>
          </ac:cxnSpMkLst>
        </pc:cxnChg>
      </pc:sldChg>
      <pc:sldChg chg="addSp delSp modSp new del mod setBg">
        <pc:chgData name="Shrey Shrivastava" userId="dd7fe2c8c748e2c0" providerId="Windows Live" clId="Web-{36178FB5-5D45-4285-BD2A-E67B75EA41F5}" dt="2020-10-25T15:50:59.454" v="467"/>
        <pc:sldMkLst>
          <pc:docMk/>
          <pc:sldMk cId="2414624555" sldId="274"/>
        </pc:sldMkLst>
        <pc:spChg chg="mod">
          <ac:chgData name="Shrey Shrivastava" userId="dd7fe2c8c748e2c0" providerId="Windows Live" clId="Web-{36178FB5-5D45-4285-BD2A-E67B75EA41F5}" dt="2020-10-25T15:50:34.970" v="466"/>
          <ac:spMkLst>
            <pc:docMk/>
            <pc:sldMk cId="2414624555" sldId="274"/>
            <ac:spMk id="2" creationId="{2241C161-799D-4EA9-A625-6EE622546A82}"/>
          </ac:spMkLst>
        </pc:spChg>
        <pc:spChg chg="del">
          <ac:chgData name="Shrey Shrivastava" userId="dd7fe2c8c748e2c0" providerId="Windows Live" clId="Web-{36178FB5-5D45-4285-BD2A-E67B75EA41F5}" dt="2020-10-25T15:49:31.797" v="421"/>
          <ac:spMkLst>
            <pc:docMk/>
            <pc:sldMk cId="2414624555" sldId="274"/>
            <ac:spMk id="3" creationId="{DCE42568-2581-4187-A746-253A9B91E92E}"/>
          </ac:spMkLst>
        </pc:spChg>
        <pc:spChg chg="add del">
          <ac:chgData name="Shrey Shrivastava" userId="dd7fe2c8c748e2c0" providerId="Windows Live" clId="Web-{36178FB5-5D45-4285-BD2A-E67B75EA41F5}" dt="2020-10-25T15:50:34.970" v="466"/>
          <ac:spMkLst>
            <pc:docMk/>
            <pc:sldMk cId="2414624555" sldId="274"/>
            <ac:spMk id="8" creationId="{8775F366-526C-4C42-8931-696FFE8AA517}"/>
          </ac:spMkLst>
        </pc:spChg>
        <pc:spChg chg="add del">
          <ac:chgData name="Shrey Shrivastava" userId="dd7fe2c8c748e2c0" providerId="Windows Live" clId="Web-{36178FB5-5D45-4285-BD2A-E67B75EA41F5}" dt="2020-10-25T15:50:34.970" v="466"/>
          <ac:spMkLst>
            <pc:docMk/>
            <pc:sldMk cId="2414624555" sldId="274"/>
            <ac:spMk id="10" creationId="{209699A8-9F52-4C34-9606-370C555BC9A1}"/>
          </ac:spMkLst>
        </pc:spChg>
        <pc:spChg chg="add">
          <ac:chgData name="Shrey Shrivastava" userId="dd7fe2c8c748e2c0" providerId="Windows Live" clId="Web-{36178FB5-5D45-4285-BD2A-E67B75EA41F5}" dt="2020-10-25T15:50:34.970" v="466"/>
          <ac:spMkLst>
            <pc:docMk/>
            <pc:sldMk cId="2414624555" sldId="274"/>
            <ac:spMk id="17" creationId="{8775F366-526C-4C42-8931-696FFE8AA517}"/>
          </ac:spMkLst>
        </pc:spChg>
        <pc:spChg chg="add">
          <ac:chgData name="Shrey Shrivastava" userId="dd7fe2c8c748e2c0" providerId="Windows Live" clId="Web-{36178FB5-5D45-4285-BD2A-E67B75EA41F5}" dt="2020-10-25T15:50:34.970" v="466"/>
          <ac:spMkLst>
            <pc:docMk/>
            <pc:sldMk cId="2414624555" sldId="274"/>
            <ac:spMk id="19" creationId="{209699A8-9F52-4C34-9606-370C555BC9A1}"/>
          </ac:spMkLst>
        </pc:spChg>
        <pc:cxnChg chg="add del">
          <ac:chgData name="Shrey Shrivastava" userId="dd7fe2c8c748e2c0" providerId="Windows Live" clId="Web-{36178FB5-5D45-4285-BD2A-E67B75EA41F5}" dt="2020-10-25T15:50:34.970" v="466"/>
          <ac:cxnSpMkLst>
            <pc:docMk/>
            <pc:sldMk cId="2414624555" sldId="274"/>
            <ac:cxnSpMk id="12" creationId="{90CF8BA8-E7AA-4F97-9E4C-CD11742FA003}"/>
          </ac:cxnSpMkLst>
        </pc:cxnChg>
        <pc:cxnChg chg="add">
          <ac:chgData name="Shrey Shrivastava" userId="dd7fe2c8c748e2c0" providerId="Windows Live" clId="Web-{36178FB5-5D45-4285-BD2A-E67B75EA41F5}" dt="2020-10-25T15:50:34.970" v="466"/>
          <ac:cxnSpMkLst>
            <pc:docMk/>
            <pc:sldMk cId="2414624555" sldId="274"/>
            <ac:cxnSpMk id="21" creationId="{90CF8BA8-E7AA-4F97-9E4C-CD11742FA003}"/>
          </ac:cxnSpMkLst>
        </pc:cxnChg>
      </pc:sldChg>
      <pc:sldChg chg="addSp modSp new mod ord setBg">
        <pc:chgData name="Shrey Shrivastava" userId="dd7fe2c8c748e2c0" providerId="Windows Live" clId="Web-{36178FB5-5D45-4285-BD2A-E67B75EA41F5}" dt="2020-10-25T16:02:17.756" v="583" actId="20577"/>
        <pc:sldMkLst>
          <pc:docMk/>
          <pc:sldMk cId="3180950528" sldId="276"/>
        </pc:sldMkLst>
        <pc:spChg chg="mod">
          <ac:chgData name="Shrey Shrivastava" userId="dd7fe2c8c748e2c0" providerId="Windows Live" clId="Web-{36178FB5-5D45-4285-BD2A-E67B75EA41F5}" dt="2020-10-25T15:51:51.939" v="511" actId="20577"/>
          <ac:spMkLst>
            <pc:docMk/>
            <pc:sldMk cId="3180950528" sldId="276"/>
            <ac:spMk id="2" creationId="{BECFB2F4-F3CC-4844-82CE-5C460C42D73B}"/>
          </ac:spMkLst>
        </pc:spChg>
        <pc:spChg chg="mod">
          <ac:chgData name="Shrey Shrivastava" userId="dd7fe2c8c748e2c0" providerId="Windows Live" clId="Web-{36178FB5-5D45-4285-BD2A-E67B75EA41F5}" dt="2020-10-25T16:02:17.756" v="583" actId="20577"/>
          <ac:spMkLst>
            <pc:docMk/>
            <pc:sldMk cId="3180950528" sldId="276"/>
            <ac:spMk id="3" creationId="{7C17F371-E2E3-41E7-81B6-5CFDCB8B91B0}"/>
          </ac:spMkLst>
        </pc:spChg>
        <pc:spChg chg="add">
          <ac:chgData name="Shrey Shrivastava" userId="dd7fe2c8c748e2c0" providerId="Windows Live" clId="Web-{36178FB5-5D45-4285-BD2A-E67B75EA41F5}" dt="2020-10-25T15:51:35.611" v="476"/>
          <ac:spMkLst>
            <pc:docMk/>
            <pc:sldMk cId="3180950528" sldId="276"/>
            <ac:spMk id="8" creationId="{35C44DBB-AD7C-4682-B258-6367305D207B}"/>
          </ac:spMkLst>
        </pc:spChg>
        <pc:cxnChg chg="add">
          <ac:chgData name="Shrey Shrivastava" userId="dd7fe2c8c748e2c0" providerId="Windows Live" clId="Web-{36178FB5-5D45-4285-BD2A-E67B75EA41F5}" dt="2020-10-25T15:51:35.611" v="476"/>
          <ac:cxnSpMkLst>
            <pc:docMk/>
            <pc:sldMk cId="3180950528" sldId="276"/>
            <ac:cxnSpMk id="10" creationId="{A1CED323-FAF0-4E0B-8717-FC1F468A28FE}"/>
          </ac:cxnSpMkLst>
        </pc:cxnChg>
      </pc:sldChg>
      <pc:sldChg chg="ord">
        <pc:chgData name="Shrey Shrivastava" userId="dd7fe2c8c748e2c0" providerId="Windows Live" clId="Web-{36178FB5-5D45-4285-BD2A-E67B75EA41F5}" dt="2020-10-25T16:04:11.914" v="587"/>
        <pc:sldMkLst>
          <pc:docMk/>
          <pc:sldMk cId="3079411737" sldId="277"/>
        </pc:sldMkLst>
      </pc:sldChg>
      <pc:sldMasterChg chg="del delSldLayout">
        <pc:chgData name="Shrey Shrivastava" userId="dd7fe2c8c748e2c0" providerId="Windows Live" clId="Web-{36178FB5-5D45-4285-BD2A-E67B75EA41F5}" dt="2020-10-25T14:55:48.432" v="0"/>
        <pc:sldMasterMkLst>
          <pc:docMk/>
          <pc:sldMasterMk cId="2271920752" sldId="2147483840"/>
        </pc:sldMasterMkLst>
        <pc:sldLayoutChg chg="del">
          <pc:chgData name="Shrey Shrivastava" userId="dd7fe2c8c748e2c0" providerId="Windows Live" clId="Web-{36178FB5-5D45-4285-BD2A-E67B75EA41F5}" dt="2020-10-25T14:55:48.432" v="0"/>
          <pc:sldLayoutMkLst>
            <pc:docMk/>
            <pc:sldMasterMk cId="2271920752" sldId="2147483840"/>
            <pc:sldLayoutMk cId="2969922372" sldId="2147483841"/>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4203890566" sldId="2147483842"/>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4230362312" sldId="2147483843"/>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2161085900" sldId="2147483844"/>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2734494372" sldId="2147483845"/>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3111794864" sldId="2147483846"/>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2903347077" sldId="2147483847"/>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1922058688" sldId="2147483848"/>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327256816" sldId="2147483849"/>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3720602955" sldId="2147483850"/>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2497830308" sldId="2147483851"/>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456067476" sldId="2147483852"/>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4278793536" sldId="2147483853"/>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2793674863" sldId="2147483854"/>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3935292252" sldId="2147483855"/>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3081023038" sldId="2147483856"/>
          </pc:sldLayoutMkLst>
        </pc:sldLayoutChg>
        <pc:sldLayoutChg chg="del">
          <pc:chgData name="Shrey Shrivastava" userId="dd7fe2c8c748e2c0" providerId="Windows Live" clId="Web-{36178FB5-5D45-4285-BD2A-E67B75EA41F5}" dt="2020-10-25T14:55:48.432" v="0"/>
          <pc:sldLayoutMkLst>
            <pc:docMk/>
            <pc:sldMasterMk cId="2271920752" sldId="2147483840"/>
            <pc:sldLayoutMk cId="1961220427" sldId="2147483857"/>
          </pc:sldLayoutMkLst>
        </pc:sldLayoutChg>
      </pc:sldMasterChg>
      <pc:sldMasterChg chg="add del addSldLayout delSldLayout modSldLayout">
        <pc:chgData name="Shrey Shrivastava" userId="dd7fe2c8c748e2c0" providerId="Windows Live" clId="Web-{36178FB5-5D45-4285-BD2A-E67B75EA41F5}" dt="2020-10-25T14:56:38.604" v="1"/>
        <pc:sldMasterMkLst>
          <pc:docMk/>
          <pc:sldMasterMk cId="2012261518" sldId="2147483858"/>
        </pc:sldMasterMkLst>
        <pc:sldLayoutChg chg="add del mod replId">
          <pc:chgData name="Shrey Shrivastava" userId="dd7fe2c8c748e2c0" providerId="Windows Live" clId="Web-{36178FB5-5D45-4285-BD2A-E67B75EA41F5}" dt="2020-10-25T14:56:38.604" v="1"/>
          <pc:sldLayoutMkLst>
            <pc:docMk/>
            <pc:sldMasterMk cId="2012261518" sldId="2147483858"/>
            <pc:sldLayoutMk cId="641758660" sldId="2147483859"/>
          </pc:sldLayoutMkLst>
        </pc:sldLayoutChg>
        <pc:sldLayoutChg chg="add del mod replId">
          <pc:chgData name="Shrey Shrivastava" userId="dd7fe2c8c748e2c0" providerId="Windows Live" clId="Web-{36178FB5-5D45-4285-BD2A-E67B75EA41F5}" dt="2020-10-25T14:56:38.604" v="1"/>
          <pc:sldLayoutMkLst>
            <pc:docMk/>
            <pc:sldMasterMk cId="2012261518" sldId="2147483858"/>
            <pc:sldLayoutMk cId="521103542" sldId="2147483860"/>
          </pc:sldLayoutMkLst>
        </pc:sldLayoutChg>
        <pc:sldLayoutChg chg="add del mod replId">
          <pc:chgData name="Shrey Shrivastava" userId="dd7fe2c8c748e2c0" providerId="Windows Live" clId="Web-{36178FB5-5D45-4285-BD2A-E67B75EA41F5}" dt="2020-10-25T14:56:38.604" v="1"/>
          <pc:sldLayoutMkLst>
            <pc:docMk/>
            <pc:sldMasterMk cId="2012261518" sldId="2147483858"/>
            <pc:sldLayoutMk cId="3105601223" sldId="2147483861"/>
          </pc:sldLayoutMkLst>
        </pc:sldLayoutChg>
        <pc:sldLayoutChg chg="add del mod replId">
          <pc:chgData name="Shrey Shrivastava" userId="dd7fe2c8c748e2c0" providerId="Windows Live" clId="Web-{36178FB5-5D45-4285-BD2A-E67B75EA41F5}" dt="2020-10-25T14:56:38.604" v="1"/>
          <pc:sldLayoutMkLst>
            <pc:docMk/>
            <pc:sldMasterMk cId="2012261518" sldId="2147483858"/>
            <pc:sldLayoutMk cId="2550050217" sldId="2147483862"/>
          </pc:sldLayoutMkLst>
        </pc:sldLayoutChg>
        <pc:sldLayoutChg chg="add del mod replId">
          <pc:chgData name="Shrey Shrivastava" userId="dd7fe2c8c748e2c0" providerId="Windows Live" clId="Web-{36178FB5-5D45-4285-BD2A-E67B75EA41F5}" dt="2020-10-25T14:56:38.604" v="1"/>
          <pc:sldLayoutMkLst>
            <pc:docMk/>
            <pc:sldMasterMk cId="2012261518" sldId="2147483858"/>
            <pc:sldLayoutMk cId="2007206670" sldId="2147483863"/>
          </pc:sldLayoutMkLst>
        </pc:sldLayoutChg>
        <pc:sldLayoutChg chg="add del mod replId">
          <pc:chgData name="Shrey Shrivastava" userId="dd7fe2c8c748e2c0" providerId="Windows Live" clId="Web-{36178FB5-5D45-4285-BD2A-E67B75EA41F5}" dt="2020-10-25T14:56:38.604" v="1"/>
          <pc:sldLayoutMkLst>
            <pc:docMk/>
            <pc:sldMasterMk cId="2012261518" sldId="2147483858"/>
            <pc:sldLayoutMk cId="870439668" sldId="2147483864"/>
          </pc:sldLayoutMkLst>
        </pc:sldLayoutChg>
        <pc:sldLayoutChg chg="add del mod replId">
          <pc:chgData name="Shrey Shrivastava" userId="dd7fe2c8c748e2c0" providerId="Windows Live" clId="Web-{36178FB5-5D45-4285-BD2A-E67B75EA41F5}" dt="2020-10-25T14:56:38.604" v="1"/>
          <pc:sldLayoutMkLst>
            <pc:docMk/>
            <pc:sldMasterMk cId="2012261518" sldId="2147483858"/>
            <pc:sldLayoutMk cId="3927387629" sldId="2147483865"/>
          </pc:sldLayoutMkLst>
        </pc:sldLayoutChg>
        <pc:sldLayoutChg chg="add del mod replId">
          <pc:chgData name="Shrey Shrivastava" userId="dd7fe2c8c748e2c0" providerId="Windows Live" clId="Web-{36178FB5-5D45-4285-BD2A-E67B75EA41F5}" dt="2020-10-25T14:56:38.604" v="1"/>
          <pc:sldLayoutMkLst>
            <pc:docMk/>
            <pc:sldMasterMk cId="2012261518" sldId="2147483858"/>
            <pc:sldLayoutMk cId="2333873720" sldId="2147483866"/>
          </pc:sldLayoutMkLst>
        </pc:sldLayoutChg>
        <pc:sldLayoutChg chg="add del mod replId">
          <pc:chgData name="Shrey Shrivastava" userId="dd7fe2c8c748e2c0" providerId="Windows Live" clId="Web-{36178FB5-5D45-4285-BD2A-E67B75EA41F5}" dt="2020-10-25T14:56:38.604" v="1"/>
          <pc:sldLayoutMkLst>
            <pc:docMk/>
            <pc:sldMasterMk cId="2012261518" sldId="2147483858"/>
            <pc:sldLayoutMk cId="58810842" sldId="2147483867"/>
          </pc:sldLayoutMkLst>
        </pc:sldLayoutChg>
        <pc:sldLayoutChg chg="add del mod replId">
          <pc:chgData name="Shrey Shrivastava" userId="dd7fe2c8c748e2c0" providerId="Windows Live" clId="Web-{36178FB5-5D45-4285-BD2A-E67B75EA41F5}" dt="2020-10-25T14:56:38.604" v="1"/>
          <pc:sldLayoutMkLst>
            <pc:docMk/>
            <pc:sldMasterMk cId="2012261518" sldId="2147483858"/>
            <pc:sldLayoutMk cId="498760910" sldId="2147483868"/>
          </pc:sldLayoutMkLst>
        </pc:sldLayoutChg>
        <pc:sldLayoutChg chg="add del mod replId">
          <pc:chgData name="Shrey Shrivastava" userId="dd7fe2c8c748e2c0" providerId="Windows Live" clId="Web-{36178FB5-5D45-4285-BD2A-E67B75EA41F5}" dt="2020-10-25T14:56:38.604" v="1"/>
          <pc:sldLayoutMkLst>
            <pc:docMk/>
            <pc:sldMasterMk cId="2012261518" sldId="2147483858"/>
            <pc:sldLayoutMk cId="1144668992" sldId="2147483869"/>
          </pc:sldLayoutMkLst>
        </pc:sldLayoutChg>
      </pc:sldMasterChg>
      <pc:sldMasterChg chg="add del addSldLayout delSldLayout modSldLayout">
        <pc:chgData name="Shrey Shrivastava" userId="dd7fe2c8c748e2c0" providerId="Windows Live" clId="Web-{36178FB5-5D45-4285-BD2A-E67B75EA41F5}" dt="2020-10-25T14:57:00.480" v="2"/>
        <pc:sldMasterMkLst>
          <pc:docMk/>
          <pc:sldMasterMk cId="3045839578" sldId="2147483870"/>
        </pc:sldMasterMkLst>
        <pc:sldLayoutChg chg="add del mod replId">
          <pc:chgData name="Shrey Shrivastava" userId="dd7fe2c8c748e2c0" providerId="Windows Live" clId="Web-{36178FB5-5D45-4285-BD2A-E67B75EA41F5}" dt="2020-10-25T14:57:00.480" v="2"/>
          <pc:sldLayoutMkLst>
            <pc:docMk/>
            <pc:sldMasterMk cId="3045839578" sldId="2147483870"/>
            <pc:sldLayoutMk cId="3125711529" sldId="2147483871"/>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3899349869" sldId="2147483872"/>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2228201203" sldId="2147483873"/>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744753990" sldId="2147483874"/>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4264196969" sldId="2147483875"/>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2858122901" sldId="2147483876"/>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1683885182" sldId="2147483877"/>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148081119" sldId="2147483878"/>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1467713828" sldId="2147483879"/>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2876765543" sldId="2147483880"/>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642726003" sldId="2147483881"/>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3379408457" sldId="2147483882"/>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182386044" sldId="2147483883"/>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3559608978" sldId="2147483884"/>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4154346216" sldId="2147483885"/>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547484347" sldId="2147483886"/>
          </pc:sldLayoutMkLst>
        </pc:sldLayoutChg>
        <pc:sldLayoutChg chg="add del mod replId">
          <pc:chgData name="Shrey Shrivastava" userId="dd7fe2c8c748e2c0" providerId="Windows Live" clId="Web-{36178FB5-5D45-4285-BD2A-E67B75EA41F5}" dt="2020-10-25T14:57:00.480" v="2"/>
          <pc:sldLayoutMkLst>
            <pc:docMk/>
            <pc:sldMasterMk cId="3045839578" sldId="2147483870"/>
            <pc:sldLayoutMk cId="2923832605" sldId="2147483887"/>
          </pc:sldLayoutMkLst>
        </pc:sldLayoutChg>
      </pc:sldMasterChg>
      <pc:sldMasterChg chg="add del addSldLayout delSldLayout modSldLayout">
        <pc:chgData name="Shrey Shrivastava" userId="dd7fe2c8c748e2c0" providerId="Windows Live" clId="Web-{36178FB5-5D45-4285-BD2A-E67B75EA41F5}" dt="2020-10-25T14:57:23.277" v="3"/>
        <pc:sldMasterMkLst>
          <pc:docMk/>
          <pc:sldMasterMk cId="151945572" sldId="2147483888"/>
        </pc:sldMasterMkLst>
        <pc:sldLayoutChg chg="add del mod replId">
          <pc:chgData name="Shrey Shrivastava" userId="dd7fe2c8c748e2c0" providerId="Windows Live" clId="Web-{36178FB5-5D45-4285-BD2A-E67B75EA41F5}" dt="2020-10-25T14:57:23.277" v="3"/>
          <pc:sldLayoutMkLst>
            <pc:docMk/>
            <pc:sldMasterMk cId="151945572" sldId="2147483888"/>
            <pc:sldLayoutMk cId="3710628775" sldId="2147483889"/>
          </pc:sldLayoutMkLst>
        </pc:sldLayoutChg>
        <pc:sldLayoutChg chg="add del mod replId">
          <pc:chgData name="Shrey Shrivastava" userId="dd7fe2c8c748e2c0" providerId="Windows Live" clId="Web-{36178FB5-5D45-4285-BD2A-E67B75EA41F5}" dt="2020-10-25T14:57:23.277" v="3"/>
          <pc:sldLayoutMkLst>
            <pc:docMk/>
            <pc:sldMasterMk cId="151945572" sldId="2147483888"/>
            <pc:sldLayoutMk cId="995720123" sldId="2147483890"/>
          </pc:sldLayoutMkLst>
        </pc:sldLayoutChg>
        <pc:sldLayoutChg chg="add del mod replId">
          <pc:chgData name="Shrey Shrivastava" userId="dd7fe2c8c748e2c0" providerId="Windows Live" clId="Web-{36178FB5-5D45-4285-BD2A-E67B75EA41F5}" dt="2020-10-25T14:57:23.277" v="3"/>
          <pc:sldLayoutMkLst>
            <pc:docMk/>
            <pc:sldMasterMk cId="151945572" sldId="2147483888"/>
            <pc:sldLayoutMk cId="3683810290" sldId="2147483891"/>
          </pc:sldLayoutMkLst>
        </pc:sldLayoutChg>
        <pc:sldLayoutChg chg="add del mod replId">
          <pc:chgData name="Shrey Shrivastava" userId="dd7fe2c8c748e2c0" providerId="Windows Live" clId="Web-{36178FB5-5D45-4285-BD2A-E67B75EA41F5}" dt="2020-10-25T14:57:23.277" v="3"/>
          <pc:sldLayoutMkLst>
            <pc:docMk/>
            <pc:sldMasterMk cId="151945572" sldId="2147483888"/>
            <pc:sldLayoutMk cId="3233907727" sldId="2147483892"/>
          </pc:sldLayoutMkLst>
        </pc:sldLayoutChg>
        <pc:sldLayoutChg chg="add del mod replId">
          <pc:chgData name="Shrey Shrivastava" userId="dd7fe2c8c748e2c0" providerId="Windows Live" clId="Web-{36178FB5-5D45-4285-BD2A-E67B75EA41F5}" dt="2020-10-25T14:57:23.277" v="3"/>
          <pc:sldLayoutMkLst>
            <pc:docMk/>
            <pc:sldMasterMk cId="151945572" sldId="2147483888"/>
            <pc:sldLayoutMk cId="2520870971" sldId="2147483893"/>
          </pc:sldLayoutMkLst>
        </pc:sldLayoutChg>
        <pc:sldLayoutChg chg="add del mod replId">
          <pc:chgData name="Shrey Shrivastava" userId="dd7fe2c8c748e2c0" providerId="Windows Live" clId="Web-{36178FB5-5D45-4285-BD2A-E67B75EA41F5}" dt="2020-10-25T14:57:23.277" v="3"/>
          <pc:sldLayoutMkLst>
            <pc:docMk/>
            <pc:sldMasterMk cId="151945572" sldId="2147483888"/>
            <pc:sldLayoutMk cId="954211157" sldId="2147483894"/>
          </pc:sldLayoutMkLst>
        </pc:sldLayoutChg>
        <pc:sldLayoutChg chg="add del mod replId">
          <pc:chgData name="Shrey Shrivastava" userId="dd7fe2c8c748e2c0" providerId="Windows Live" clId="Web-{36178FB5-5D45-4285-BD2A-E67B75EA41F5}" dt="2020-10-25T14:57:23.277" v="3"/>
          <pc:sldLayoutMkLst>
            <pc:docMk/>
            <pc:sldMasterMk cId="151945572" sldId="2147483888"/>
            <pc:sldLayoutMk cId="2863222139" sldId="2147483895"/>
          </pc:sldLayoutMkLst>
        </pc:sldLayoutChg>
        <pc:sldLayoutChg chg="add del mod replId">
          <pc:chgData name="Shrey Shrivastava" userId="dd7fe2c8c748e2c0" providerId="Windows Live" clId="Web-{36178FB5-5D45-4285-BD2A-E67B75EA41F5}" dt="2020-10-25T14:57:23.277" v="3"/>
          <pc:sldLayoutMkLst>
            <pc:docMk/>
            <pc:sldMasterMk cId="151945572" sldId="2147483888"/>
            <pc:sldLayoutMk cId="4291152304" sldId="2147483896"/>
          </pc:sldLayoutMkLst>
        </pc:sldLayoutChg>
        <pc:sldLayoutChg chg="add del mod replId">
          <pc:chgData name="Shrey Shrivastava" userId="dd7fe2c8c748e2c0" providerId="Windows Live" clId="Web-{36178FB5-5D45-4285-BD2A-E67B75EA41F5}" dt="2020-10-25T14:57:23.277" v="3"/>
          <pc:sldLayoutMkLst>
            <pc:docMk/>
            <pc:sldMasterMk cId="151945572" sldId="2147483888"/>
            <pc:sldLayoutMk cId="731651946" sldId="2147483897"/>
          </pc:sldLayoutMkLst>
        </pc:sldLayoutChg>
        <pc:sldLayoutChg chg="add del mod replId">
          <pc:chgData name="Shrey Shrivastava" userId="dd7fe2c8c748e2c0" providerId="Windows Live" clId="Web-{36178FB5-5D45-4285-BD2A-E67B75EA41F5}" dt="2020-10-25T14:57:23.277" v="3"/>
          <pc:sldLayoutMkLst>
            <pc:docMk/>
            <pc:sldMasterMk cId="151945572" sldId="2147483888"/>
            <pc:sldLayoutMk cId="943107716" sldId="2147483898"/>
          </pc:sldLayoutMkLst>
        </pc:sldLayoutChg>
        <pc:sldLayoutChg chg="add del mod replId">
          <pc:chgData name="Shrey Shrivastava" userId="dd7fe2c8c748e2c0" providerId="Windows Live" clId="Web-{36178FB5-5D45-4285-BD2A-E67B75EA41F5}" dt="2020-10-25T14:57:23.277" v="3"/>
          <pc:sldLayoutMkLst>
            <pc:docMk/>
            <pc:sldMasterMk cId="151945572" sldId="2147483888"/>
            <pc:sldLayoutMk cId="3293127895" sldId="2147483899"/>
          </pc:sldLayoutMkLst>
        </pc:sldLayoutChg>
      </pc:sldMasterChg>
      <pc:sldMasterChg chg="add del addSldLayout delSldLayout modSldLayout">
        <pc:chgData name="Shrey Shrivastava" userId="dd7fe2c8c748e2c0" providerId="Windows Live" clId="Web-{36178FB5-5D45-4285-BD2A-E67B75EA41F5}" dt="2020-10-25T14:57:44.636" v="4"/>
        <pc:sldMasterMkLst>
          <pc:docMk/>
          <pc:sldMasterMk cId="655229634" sldId="2147483900"/>
        </pc:sldMasterMkLst>
        <pc:sldLayoutChg chg="add del mod replId">
          <pc:chgData name="Shrey Shrivastava" userId="dd7fe2c8c748e2c0" providerId="Windows Live" clId="Web-{36178FB5-5D45-4285-BD2A-E67B75EA41F5}" dt="2020-10-25T14:57:44.636" v="4"/>
          <pc:sldLayoutMkLst>
            <pc:docMk/>
            <pc:sldMasterMk cId="655229634" sldId="2147483900"/>
            <pc:sldLayoutMk cId="1423906613" sldId="2147483901"/>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90870604" sldId="2147483902"/>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1466737346" sldId="2147483903"/>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2620484197" sldId="2147483904"/>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1070747627" sldId="2147483905"/>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3286228624" sldId="2147483906"/>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760614910" sldId="2147483907"/>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3238694418" sldId="2147483908"/>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822682879" sldId="2147483909"/>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389753449" sldId="2147483910"/>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3061758086" sldId="2147483911"/>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3015572425" sldId="2147483912"/>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3148505714" sldId="2147483913"/>
          </pc:sldLayoutMkLst>
        </pc:sldLayoutChg>
        <pc:sldLayoutChg chg="add del mod replId">
          <pc:chgData name="Shrey Shrivastava" userId="dd7fe2c8c748e2c0" providerId="Windows Live" clId="Web-{36178FB5-5D45-4285-BD2A-E67B75EA41F5}" dt="2020-10-25T14:57:44.636" v="4"/>
          <pc:sldLayoutMkLst>
            <pc:docMk/>
            <pc:sldMasterMk cId="655229634" sldId="2147483900"/>
            <pc:sldLayoutMk cId="3265679515" sldId="2147483914"/>
          </pc:sldLayoutMkLst>
        </pc:sldLayoutChg>
      </pc:sldMasterChg>
      <pc:sldMasterChg chg="add addSldLayout modSldLayout">
        <pc:chgData name="Shrey Shrivastava" userId="dd7fe2c8c748e2c0" providerId="Windows Live" clId="Web-{36178FB5-5D45-4285-BD2A-E67B75EA41F5}" dt="2020-10-25T14:57:44.636" v="4"/>
        <pc:sldMasterMkLst>
          <pc:docMk/>
          <pc:sldMasterMk cId="2473214664" sldId="2147483915"/>
        </pc:sldMasterMkLst>
        <pc:sldLayoutChg chg="add mod replId">
          <pc:chgData name="Shrey Shrivastava" userId="dd7fe2c8c748e2c0" providerId="Windows Live" clId="Web-{36178FB5-5D45-4285-BD2A-E67B75EA41F5}" dt="2020-10-25T14:57:44.636" v="4"/>
          <pc:sldLayoutMkLst>
            <pc:docMk/>
            <pc:sldMasterMk cId="2473214664" sldId="2147483915"/>
            <pc:sldLayoutMk cId="2941577320" sldId="2147483916"/>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938341060" sldId="2147483917"/>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1249140102" sldId="2147483918"/>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1130015590" sldId="2147483919"/>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889271403" sldId="2147483920"/>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1122738195" sldId="2147483921"/>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1563352489" sldId="2147483922"/>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3112901211" sldId="2147483923"/>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3576126791" sldId="2147483924"/>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2111810460" sldId="2147483925"/>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4133062070" sldId="2147483926"/>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1540525677" sldId="2147483927"/>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4248022248" sldId="2147483928"/>
          </pc:sldLayoutMkLst>
        </pc:sldLayoutChg>
        <pc:sldLayoutChg chg="add mod replId">
          <pc:chgData name="Shrey Shrivastava" userId="dd7fe2c8c748e2c0" providerId="Windows Live" clId="Web-{36178FB5-5D45-4285-BD2A-E67B75EA41F5}" dt="2020-10-25T14:57:44.636" v="4"/>
          <pc:sldLayoutMkLst>
            <pc:docMk/>
            <pc:sldMasterMk cId="2473214664" sldId="2147483915"/>
            <pc:sldLayoutMk cId="3672985076" sldId="2147483929"/>
          </pc:sldLayoutMkLst>
        </pc:sldLayoutChg>
      </pc:sldMasterChg>
    </pc:docChg>
  </pc:docChgLst>
  <pc:docChgLst>
    <pc:chgData name="Guest User" providerId="Windows Live" clId="Web-{7CF2F1DB-AE5E-4CD8-BEE0-4D3BE0DBA563}"/>
    <pc:docChg chg="addSld delSld modSld sldOrd addMainMaster delMainMaster">
      <pc:chgData name="Guest User" userId="" providerId="Windows Live" clId="Web-{7CF2F1DB-AE5E-4CD8-BEE0-4D3BE0DBA563}" dt="2020-10-25T15:39:36.855" v="1225"/>
      <pc:docMkLst>
        <pc:docMk/>
      </pc:docMkLst>
      <pc:sldChg chg="addSp delSp modSp del mod setBg modClrScheme delDesignElem chgLayout">
        <pc:chgData name="Guest User" userId="" providerId="Windows Live" clId="Web-{7CF2F1DB-AE5E-4CD8-BEE0-4D3BE0DBA563}" dt="2020-10-25T14:52:52.764" v="31"/>
        <pc:sldMkLst>
          <pc:docMk/>
          <pc:sldMk cId="3570185279" sldId="256"/>
        </pc:sldMkLst>
        <pc:spChg chg="mod ord">
          <ac:chgData name="Guest User" userId="" providerId="Windows Live" clId="Web-{7CF2F1DB-AE5E-4CD8-BEE0-4D3BE0DBA563}" dt="2020-10-25T14:52:42.467" v="29"/>
          <ac:spMkLst>
            <pc:docMk/>
            <pc:sldMk cId="3570185279" sldId="256"/>
            <ac:spMk id="2" creationId="{93E40006-F180-A04C-8B92-E248FE1F60B7}"/>
          </ac:spMkLst>
        </pc:spChg>
        <pc:spChg chg="mod ord">
          <ac:chgData name="Guest User" userId="" providerId="Windows Live" clId="Web-{7CF2F1DB-AE5E-4CD8-BEE0-4D3BE0DBA563}" dt="2020-10-25T14:52:42.467" v="29"/>
          <ac:spMkLst>
            <pc:docMk/>
            <pc:sldMk cId="3570185279" sldId="256"/>
            <ac:spMk id="3" creationId="{1BE705A1-F40A-C545-B633-A97A6551F9CE}"/>
          </ac:spMkLst>
        </pc:spChg>
        <pc:spChg chg="add del">
          <ac:chgData name="Guest User" userId="" providerId="Windows Live" clId="Web-{7CF2F1DB-AE5E-4CD8-BEE0-4D3BE0DBA563}" dt="2020-10-25T14:52:20.405" v="26"/>
          <ac:spMkLst>
            <pc:docMk/>
            <pc:sldMk cId="3570185279" sldId="256"/>
            <ac:spMk id="9" creationId="{BD32A07D-C646-4CC0-BA93-76707E707231}"/>
          </ac:spMkLst>
        </pc:spChg>
        <pc:picChg chg="add">
          <ac:chgData name="Guest User" userId="" providerId="Windows Live" clId="Web-{7CF2F1DB-AE5E-4CD8-BEE0-4D3BE0DBA563}" dt="2020-10-25T14:52:09.155" v="25"/>
          <ac:picMkLst>
            <pc:docMk/>
            <pc:sldMk cId="3570185279" sldId="256"/>
            <ac:picMk id="4" creationId="{340B14E7-A1BF-4C7D-BAF0-ED5466535DF0}"/>
          </ac:picMkLst>
        </pc:picChg>
      </pc:sldChg>
      <pc:sldChg chg="addSp delSp modSp new mod setBg modClrScheme setClrOvrMap delDesignElem chgLayout">
        <pc:chgData name="Guest User" userId="" providerId="Windows Live" clId="Web-{7CF2F1DB-AE5E-4CD8-BEE0-4D3BE0DBA563}" dt="2020-10-25T15:07:33.820" v="404"/>
        <pc:sldMkLst>
          <pc:docMk/>
          <pc:sldMk cId="1754362982" sldId="257"/>
        </pc:sldMkLst>
        <pc:spChg chg="mod ord">
          <ac:chgData name="Guest User" userId="" providerId="Windows Live" clId="Web-{7CF2F1DB-AE5E-4CD8-BEE0-4D3BE0DBA563}" dt="2020-10-25T15:07:33.820" v="404"/>
          <ac:spMkLst>
            <pc:docMk/>
            <pc:sldMk cId="1754362982" sldId="257"/>
            <ac:spMk id="2" creationId="{9FA4F146-0AE9-4092-A953-ED4CCDB80352}"/>
          </ac:spMkLst>
        </pc:spChg>
        <pc:spChg chg="add del mod ord">
          <ac:chgData name="Guest User" userId="" providerId="Windows Live" clId="Web-{7CF2F1DB-AE5E-4CD8-BEE0-4D3BE0DBA563}" dt="2020-10-25T14:57:41.658" v="85"/>
          <ac:spMkLst>
            <pc:docMk/>
            <pc:sldMk cId="1754362982" sldId="257"/>
            <ac:spMk id="3" creationId="{614F9CB9-5B2E-4B96-8DD3-94AF6F3A80DA}"/>
          </ac:spMkLst>
        </pc:spChg>
        <pc:spChg chg="add del">
          <ac:chgData name="Guest User" userId="" providerId="Windows Live" clId="Web-{7CF2F1DB-AE5E-4CD8-BEE0-4D3BE0DBA563}" dt="2020-10-25T14:54:53.875" v="58"/>
          <ac:spMkLst>
            <pc:docMk/>
            <pc:sldMk cId="1754362982" sldId="257"/>
            <ac:spMk id="5" creationId="{98FE4190-99F9-4742-A0E8-6DCDC4924EFA}"/>
          </ac:spMkLst>
        </pc:spChg>
        <pc:spChg chg="add del">
          <ac:chgData name="Guest User" userId="" providerId="Windows Live" clId="Web-{7CF2F1DB-AE5E-4CD8-BEE0-4D3BE0DBA563}" dt="2020-10-25T14:54:53.875" v="58"/>
          <ac:spMkLst>
            <pc:docMk/>
            <pc:sldMk cId="1754362982" sldId="257"/>
            <ac:spMk id="6" creationId="{BDC9F4B3-E048-4DF2-8375-37385E2245F7}"/>
          </ac:spMkLst>
        </pc:spChg>
        <pc:spChg chg="add del">
          <ac:chgData name="Guest User" userId="" providerId="Windows Live" clId="Web-{7CF2F1DB-AE5E-4CD8-BEE0-4D3BE0DBA563}" dt="2020-10-25T14:54:53.875" v="58"/>
          <ac:spMkLst>
            <pc:docMk/>
            <pc:sldMk cId="1754362982" sldId="257"/>
            <ac:spMk id="7" creationId="{2A7B0992-8632-4B33-A492-ACB46559762E}"/>
          </ac:spMkLst>
        </pc:spChg>
        <pc:spChg chg="add del">
          <ac:chgData name="Guest User" userId="" providerId="Windows Live" clId="Web-{7CF2F1DB-AE5E-4CD8-BEE0-4D3BE0DBA563}" dt="2020-10-25T14:54:47.422" v="56"/>
          <ac:spMkLst>
            <pc:docMk/>
            <pc:sldMk cId="1754362982" sldId="257"/>
            <ac:spMk id="8" creationId="{A6F05DDE-5F2C-44F5-BACC-DED4737B11B8}"/>
          </ac:spMkLst>
        </pc:spChg>
        <pc:spChg chg="add del">
          <ac:chgData name="Guest User" userId="" providerId="Windows Live" clId="Web-{7CF2F1DB-AE5E-4CD8-BEE0-4D3BE0DBA563}" dt="2020-10-25T14:54:57.453" v="60"/>
          <ac:spMkLst>
            <pc:docMk/>
            <pc:sldMk cId="1754362982" sldId="257"/>
            <ac:spMk id="9" creationId="{C2F614DA-B02F-4FFD-96B0-85F2695C56D3}"/>
          </ac:spMkLst>
        </pc:spChg>
        <pc:spChg chg="add del">
          <ac:chgData name="Guest User" userId="" providerId="Windows Live" clId="Web-{7CF2F1DB-AE5E-4CD8-BEE0-4D3BE0DBA563}" dt="2020-10-25T14:54:47.422" v="56"/>
          <ac:spMkLst>
            <pc:docMk/>
            <pc:sldMk cId="1754362982" sldId="257"/>
            <ac:spMk id="10" creationId="{CA3FC43A-F2E5-409E-8C82-7DC3B69EA268}"/>
          </ac:spMkLst>
        </pc:spChg>
        <pc:spChg chg="add del">
          <ac:chgData name="Guest User" userId="" providerId="Windows Live" clId="Web-{7CF2F1DB-AE5E-4CD8-BEE0-4D3BE0DBA563}" dt="2020-10-25T14:54:57.453" v="60"/>
          <ac:spMkLst>
            <pc:docMk/>
            <pc:sldMk cId="1754362982" sldId="257"/>
            <ac:spMk id="11" creationId="{5476B3A5-493A-486E-9673-07E096C0A1FB}"/>
          </ac:spMkLst>
        </pc:spChg>
        <pc:spChg chg="add del">
          <ac:chgData name="Guest User" userId="" providerId="Windows Live" clId="Web-{7CF2F1DB-AE5E-4CD8-BEE0-4D3BE0DBA563}" dt="2020-10-25T14:54:47.422" v="56"/>
          <ac:spMkLst>
            <pc:docMk/>
            <pc:sldMk cId="1754362982" sldId="257"/>
            <ac:spMk id="12" creationId="{1EEBFF7B-A218-4767-9A82-7ADFE8C9390D}"/>
          </ac:spMkLst>
        </pc:spChg>
        <pc:spChg chg="add del">
          <ac:chgData name="Guest User" userId="" providerId="Windows Live" clId="Web-{7CF2F1DB-AE5E-4CD8-BEE0-4D3BE0DBA563}" dt="2020-10-25T14:54:59.922" v="62"/>
          <ac:spMkLst>
            <pc:docMk/>
            <pc:sldMk cId="1754362982" sldId="257"/>
            <ac:spMk id="13" creationId="{5DB0431E-0B04-44A1-9C51-531E28D18A60}"/>
          </ac:spMkLst>
        </pc:spChg>
        <pc:spChg chg="add del">
          <ac:chgData name="Guest User" userId="" providerId="Windows Live" clId="Web-{7CF2F1DB-AE5E-4CD8-BEE0-4D3BE0DBA563}" dt="2020-10-25T14:54:59.922" v="62"/>
          <ac:spMkLst>
            <pc:docMk/>
            <pc:sldMk cId="1754362982" sldId="257"/>
            <ac:spMk id="14" creationId="{6B424749-EEE0-49C9-9ABF-97B171A3EA00}"/>
          </ac:spMkLst>
        </pc:spChg>
        <pc:spChg chg="add del">
          <ac:chgData name="Guest User" userId="" providerId="Windows Live" clId="Web-{7CF2F1DB-AE5E-4CD8-BEE0-4D3BE0DBA563}" dt="2020-10-25T14:55:01.672" v="64"/>
          <ac:spMkLst>
            <pc:docMk/>
            <pc:sldMk cId="1754362982" sldId="257"/>
            <ac:spMk id="15" creationId="{A6F05DDE-5F2C-44F5-BACC-DED4737B11B8}"/>
          </ac:spMkLst>
        </pc:spChg>
        <pc:spChg chg="add del">
          <ac:chgData name="Guest User" userId="" providerId="Windows Live" clId="Web-{7CF2F1DB-AE5E-4CD8-BEE0-4D3BE0DBA563}" dt="2020-10-25T14:55:01.672" v="64"/>
          <ac:spMkLst>
            <pc:docMk/>
            <pc:sldMk cId="1754362982" sldId="257"/>
            <ac:spMk id="16" creationId="{7EFFE664-A3F2-4977-A6E3-C38CF57A1630}"/>
          </ac:spMkLst>
        </pc:spChg>
        <pc:spChg chg="add del">
          <ac:chgData name="Guest User" userId="" providerId="Windows Live" clId="Web-{7CF2F1DB-AE5E-4CD8-BEE0-4D3BE0DBA563}" dt="2020-10-25T14:55:01.672" v="64"/>
          <ac:spMkLst>
            <pc:docMk/>
            <pc:sldMk cId="1754362982" sldId="257"/>
            <ac:spMk id="17" creationId="{C85C471A-7EB8-45A1-901F-B4BBC499F1ED}"/>
          </ac:spMkLst>
        </pc:spChg>
        <pc:spChg chg="add del">
          <ac:chgData name="Guest User" userId="" providerId="Windows Live" clId="Web-{7CF2F1DB-AE5E-4CD8-BEE0-4D3BE0DBA563}" dt="2020-10-25T14:55:04.734" v="66"/>
          <ac:spMkLst>
            <pc:docMk/>
            <pc:sldMk cId="1754362982" sldId="257"/>
            <ac:spMk id="18" creationId="{33801627-6861-4EA9-BE98-E0CE33A894D9}"/>
          </ac:spMkLst>
        </pc:spChg>
        <pc:spChg chg="add del">
          <ac:chgData name="Guest User" userId="" providerId="Windows Live" clId="Web-{7CF2F1DB-AE5E-4CD8-BEE0-4D3BE0DBA563}" dt="2020-10-25T14:55:04.734" v="66"/>
          <ac:spMkLst>
            <pc:docMk/>
            <pc:sldMk cId="1754362982" sldId="257"/>
            <ac:spMk id="19" creationId="{93C1483F-490E-4C8A-8765-1F8AF0C67D5F}"/>
          </ac:spMkLst>
        </pc:spChg>
        <pc:spChg chg="add del">
          <ac:chgData name="Guest User" userId="" providerId="Windows Live" clId="Web-{7CF2F1DB-AE5E-4CD8-BEE0-4D3BE0DBA563}" dt="2020-10-25T14:55:04.734" v="66"/>
          <ac:spMkLst>
            <pc:docMk/>
            <pc:sldMk cId="1754362982" sldId="257"/>
            <ac:spMk id="20" creationId="{0249BF42-D05C-4553-9417-7B8695759291}"/>
          </ac:spMkLst>
        </pc:spChg>
        <pc:spChg chg="add del">
          <ac:chgData name="Guest User" userId="" providerId="Windows Live" clId="Web-{7CF2F1DB-AE5E-4CD8-BEE0-4D3BE0DBA563}" dt="2020-10-25T14:55:07.969" v="68"/>
          <ac:spMkLst>
            <pc:docMk/>
            <pc:sldMk cId="1754362982" sldId="257"/>
            <ac:spMk id="21" creationId="{C758EC8D-68D1-4138-B719-BE00C78AD146}"/>
          </ac:spMkLst>
        </pc:spChg>
        <pc:spChg chg="add del">
          <ac:chgData name="Guest User" userId="" providerId="Windows Live" clId="Web-{7CF2F1DB-AE5E-4CD8-BEE0-4D3BE0DBA563}" dt="2020-10-25T14:55:07.969" v="68"/>
          <ac:spMkLst>
            <pc:docMk/>
            <pc:sldMk cId="1754362982" sldId="257"/>
            <ac:spMk id="22" creationId="{514579E4-5B5F-42C9-B08F-A904C81B14E8}"/>
          </ac:spMkLst>
        </pc:spChg>
        <pc:spChg chg="add del">
          <ac:chgData name="Guest User" userId="" providerId="Windows Live" clId="Web-{7CF2F1DB-AE5E-4CD8-BEE0-4D3BE0DBA563}" dt="2020-10-25T14:55:07.969" v="68"/>
          <ac:spMkLst>
            <pc:docMk/>
            <pc:sldMk cId="1754362982" sldId="257"/>
            <ac:spMk id="23" creationId="{B41BF6CF-E1B8-4EE2-9AE1-86A58DAFD753}"/>
          </ac:spMkLst>
        </pc:spChg>
        <pc:spChg chg="add del">
          <ac:chgData name="Guest User" userId="" providerId="Windows Live" clId="Web-{7CF2F1DB-AE5E-4CD8-BEE0-4D3BE0DBA563}" dt="2020-10-25T14:55:10.203" v="70"/>
          <ac:spMkLst>
            <pc:docMk/>
            <pc:sldMk cId="1754362982" sldId="257"/>
            <ac:spMk id="24" creationId="{106378C3-EA41-4A0B-8144-97AF179E9AB7}"/>
          </ac:spMkLst>
        </pc:spChg>
        <pc:spChg chg="add del">
          <ac:chgData name="Guest User" userId="" providerId="Windows Live" clId="Web-{7CF2F1DB-AE5E-4CD8-BEE0-4D3BE0DBA563}" dt="2020-10-25T14:55:10.203" v="70"/>
          <ac:spMkLst>
            <pc:docMk/>
            <pc:sldMk cId="1754362982" sldId="257"/>
            <ac:spMk id="25" creationId="{2ABC575D-863A-449B-AA18-A22D2A84C832}"/>
          </ac:spMkLst>
        </pc:spChg>
        <pc:spChg chg="add del">
          <ac:chgData name="Guest User" userId="" providerId="Windows Live" clId="Web-{7CF2F1DB-AE5E-4CD8-BEE0-4D3BE0DBA563}" dt="2020-10-25T14:55:10.203" v="70"/>
          <ac:spMkLst>
            <pc:docMk/>
            <pc:sldMk cId="1754362982" sldId="257"/>
            <ac:spMk id="26" creationId="{732A87A1-E008-492C-8D91-EA0B5488DA8C}"/>
          </ac:spMkLst>
        </pc:spChg>
        <pc:spChg chg="add del">
          <ac:chgData name="Guest User" userId="" providerId="Windows Live" clId="Web-{7CF2F1DB-AE5E-4CD8-BEE0-4D3BE0DBA563}" dt="2020-10-25T14:55:11.688" v="72"/>
          <ac:spMkLst>
            <pc:docMk/>
            <pc:sldMk cId="1754362982" sldId="257"/>
            <ac:spMk id="27" creationId="{98FE4190-99F9-4742-A0E8-6DCDC4924EFA}"/>
          </ac:spMkLst>
        </pc:spChg>
        <pc:spChg chg="add del">
          <ac:chgData name="Guest User" userId="" providerId="Windows Live" clId="Web-{7CF2F1DB-AE5E-4CD8-BEE0-4D3BE0DBA563}" dt="2020-10-25T14:55:11.688" v="72"/>
          <ac:spMkLst>
            <pc:docMk/>
            <pc:sldMk cId="1754362982" sldId="257"/>
            <ac:spMk id="28" creationId="{BDC9F4B3-E048-4DF2-8375-37385E2245F7}"/>
          </ac:spMkLst>
        </pc:spChg>
        <pc:spChg chg="add del">
          <ac:chgData name="Guest User" userId="" providerId="Windows Live" clId="Web-{7CF2F1DB-AE5E-4CD8-BEE0-4D3BE0DBA563}" dt="2020-10-25T14:55:11.688" v="72"/>
          <ac:spMkLst>
            <pc:docMk/>
            <pc:sldMk cId="1754362982" sldId="257"/>
            <ac:spMk id="29" creationId="{2A7B0992-8632-4B33-A492-ACB46559762E}"/>
          </ac:spMkLst>
        </pc:spChg>
        <pc:spChg chg="add del">
          <ac:chgData name="Guest User" userId="" providerId="Windows Live" clId="Web-{7CF2F1DB-AE5E-4CD8-BEE0-4D3BE0DBA563}" dt="2020-10-25T14:55:20.594" v="74"/>
          <ac:spMkLst>
            <pc:docMk/>
            <pc:sldMk cId="1754362982" sldId="257"/>
            <ac:spMk id="30" creationId="{C2F614DA-B02F-4FFD-96B0-85F2695C56D3}"/>
          </ac:spMkLst>
        </pc:spChg>
        <pc:spChg chg="add del">
          <ac:chgData name="Guest User" userId="" providerId="Windows Live" clId="Web-{7CF2F1DB-AE5E-4CD8-BEE0-4D3BE0DBA563}" dt="2020-10-25T14:55:20.594" v="74"/>
          <ac:spMkLst>
            <pc:docMk/>
            <pc:sldMk cId="1754362982" sldId="257"/>
            <ac:spMk id="31" creationId="{5476B3A5-493A-486E-9673-07E096C0A1FB}"/>
          </ac:spMkLst>
        </pc:spChg>
        <pc:spChg chg="add del">
          <ac:chgData name="Guest User" userId="" providerId="Windows Live" clId="Web-{7CF2F1DB-AE5E-4CD8-BEE0-4D3BE0DBA563}" dt="2020-10-25T14:55:41.672" v="77"/>
          <ac:spMkLst>
            <pc:docMk/>
            <pc:sldMk cId="1754362982" sldId="257"/>
            <ac:spMk id="32" creationId="{BCA2EB72-13DC-4DC6-B461-3B036C55B925}"/>
          </ac:spMkLst>
        </pc:spChg>
        <pc:spChg chg="add">
          <ac:chgData name="Guest User" userId="" providerId="Windows Live" clId="Web-{7CF2F1DB-AE5E-4CD8-BEE0-4D3BE0DBA563}" dt="2020-10-25T14:55:41.766" v="78"/>
          <ac:spMkLst>
            <pc:docMk/>
            <pc:sldMk cId="1754362982" sldId="257"/>
            <ac:spMk id="34" creationId="{C138CEDA-0C7F-4A0D-9089-CD1E70084AEC}"/>
          </ac:spMkLst>
        </pc:spChg>
        <pc:spChg chg="add">
          <ac:chgData name="Guest User" userId="" providerId="Windows Live" clId="Web-{7CF2F1DB-AE5E-4CD8-BEE0-4D3BE0DBA563}" dt="2020-10-25T14:55:41.766" v="78"/>
          <ac:spMkLst>
            <pc:docMk/>
            <pc:sldMk cId="1754362982" sldId="257"/>
            <ac:spMk id="35" creationId="{44B231A0-304E-4E17-94F9-17C05B0E7FB3}"/>
          </ac:spMkLst>
        </pc:spChg>
        <pc:spChg chg="add">
          <ac:chgData name="Guest User" userId="" providerId="Windows Live" clId="Web-{7CF2F1DB-AE5E-4CD8-BEE0-4D3BE0DBA563}" dt="2020-10-25T14:55:54.813" v="82"/>
          <ac:spMkLst>
            <pc:docMk/>
            <pc:sldMk cId="1754362982" sldId="257"/>
            <ac:spMk id="37" creationId="{4351DFE5-F63D-4BE0-BDA9-E3EB88F01AA5}"/>
          </ac:spMkLst>
        </pc:spChg>
        <pc:spChg chg="add del">
          <ac:chgData name="Guest User" userId="" providerId="Windows Live" clId="Web-{7CF2F1DB-AE5E-4CD8-BEE0-4D3BE0DBA563}" dt="2020-10-25T14:58:14.689" v="88"/>
          <ac:spMkLst>
            <pc:docMk/>
            <pc:sldMk cId="1754362982" sldId="257"/>
            <ac:spMk id="39" creationId="{8775F366-526C-4C42-8931-696FFE8AA517}"/>
          </ac:spMkLst>
        </pc:spChg>
        <pc:spChg chg="add del">
          <ac:chgData name="Guest User" userId="" providerId="Windows Live" clId="Web-{7CF2F1DB-AE5E-4CD8-BEE0-4D3BE0DBA563}" dt="2020-10-25T14:57:59.314" v="87"/>
          <ac:spMkLst>
            <pc:docMk/>
            <pc:sldMk cId="1754362982" sldId="257"/>
            <ac:spMk id="40" creationId="{12839A1C-34CB-4C3C-8531-CA67525FDE9E}"/>
          </ac:spMkLst>
        </pc:spChg>
        <pc:spChg chg="add del">
          <ac:chgData name="Guest User" userId="" providerId="Windows Live" clId="Web-{7CF2F1DB-AE5E-4CD8-BEE0-4D3BE0DBA563}" dt="2020-10-25T14:58:14.689" v="88"/>
          <ac:spMkLst>
            <pc:docMk/>
            <pc:sldMk cId="1754362982" sldId="257"/>
            <ac:spMk id="41" creationId="{FAC94EAF-F7F7-4727-AE69-A7036B4A5122}"/>
          </ac:spMkLst>
        </pc:spChg>
        <pc:spChg chg="add del">
          <ac:chgData name="Guest User" userId="" providerId="Windows Live" clId="Web-{7CF2F1DB-AE5E-4CD8-BEE0-4D3BE0DBA563}" dt="2020-10-25T14:58:14.689" v="88"/>
          <ac:spMkLst>
            <pc:docMk/>
            <pc:sldMk cId="1754362982" sldId="257"/>
            <ac:spMk id="46" creationId="{8775F366-526C-4C42-8931-696FFE8AA517}"/>
          </ac:spMkLst>
        </pc:spChg>
        <pc:spChg chg="add del">
          <ac:chgData name="Guest User" userId="" providerId="Windows Live" clId="Web-{7CF2F1DB-AE5E-4CD8-BEE0-4D3BE0DBA563}" dt="2020-10-25T14:58:14.689" v="88"/>
          <ac:spMkLst>
            <pc:docMk/>
            <pc:sldMk cId="1754362982" sldId="257"/>
            <ac:spMk id="48" creationId="{21DCC7BA-3740-47E1-91B9-6269381397AE}"/>
          </ac:spMkLst>
        </pc:spChg>
        <pc:spChg chg="add del">
          <ac:chgData name="Guest User" userId="" providerId="Windows Live" clId="Web-{7CF2F1DB-AE5E-4CD8-BEE0-4D3BE0DBA563}" dt="2020-10-25T14:58:14.689" v="88"/>
          <ac:spMkLst>
            <pc:docMk/>
            <pc:sldMk cId="1754362982" sldId="257"/>
            <ac:spMk id="50" creationId="{84CEFA49-6B2F-4FE6-B6AF-31D49E68C23B}"/>
          </ac:spMkLst>
        </pc:spChg>
        <pc:spChg chg="add">
          <ac:chgData name="Guest User" userId="" providerId="Windows Live" clId="Web-{7CF2F1DB-AE5E-4CD8-BEE0-4D3BE0DBA563}" dt="2020-10-25T14:58:14.689" v="88"/>
          <ac:spMkLst>
            <pc:docMk/>
            <pc:sldMk cId="1754362982" sldId="257"/>
            <ac:spMk id="55" creationId="{8775F366-526C-4C42-8931-696FFE8AA517}"/>
          </ac:spMkLst>
        </pc:spChg>
        <pc:spChg chg="add">
          <ac:chgData name="Guest User" userId="" providerId="Windows Live" clId="Web-{7CF2F1DB-AE5E-4CD8-BEE0-4D3BE0DBA563}" dt="2020-10-25T14:58:14.689" v="88"/>
          <ac:spMkLst>
            <pc:docMk/>
            <pc:sldMk cId="1754362982" sldId="257"/>
            <ac:spMk id="57" creationId="{2FE8DED1-24FF-4A79-873B-ECE3ABE73035}"/>
          </ac:spMkLst>
        </pc:spChg>
        <pc:spChg chg="add">
          <ac:chgData name="Guest User" userId="" providerId="Windows Live" clId="Web-{7CF2F1DB-AE5E-4CD8-BEE0-4D3BE0DBA563}" dt="2020-10-25T14:58:14.689" v="88"/>
          <ac:spMkLst>
            <pc:docMk/>
            <pc:sldMk cId="1754362982" sldId="257"/>
            <ac:spMk id="59" creationId="{0AA6A048-501A-4387-906B-B8A8543E7B11}"/>
          </ac:spMkLst>
        </pc:spChg>
        <pc:spChg chg="del">
          <ac:chgData name="Guest User" userId="" providerId="Windows Live" clId="Web-{7CF2F1DB-AE5E-4CD8-BEE0-4D3BE0DBA563}" dt="2020-10-25T15:07:33.820" v="404"/>
          <ac:spMkLst>
            <pc:docMk/>
            <pc:sldMk cId="1754362982" sldId="257"/>
            <ac:spMk id="61" creationId="{8775F366-526C-4C42-8931-696FFE8AA517}"/>
          </ac:spMkLst>
        </pc:spChg>
        <pc:spChg chg="del">
          <ac:chgData name="Guest User" userId="" providerId="Windows Live" clId="Web-{7CF2F1DB-AE5E-4CD8-BEE0-4D3BE0DBA563}" dt="2020-10-25T15:07:33.820" v="404"/>
          <ac:spMkLst>
            <pc:docMk/>
            <pc:sldMk cId="1754362982" sldId="257"/>
            <ac:spMk id="62" creationId="{597EA66B-2AAB-42B0-9F9D-38920D8D82D7}"/>
          </ac:spMkLst>
        </pc:spChg>
        <pc:spChg chg="del">
          <ac:chgData name="Guest User" userId="" providerId="Windows Live" clId="Web-{7CF2F1DB-AE5E-4CD8-BEE0-4D3BE0DBA563}" dt="2020-10-25T15:07:33.820" v="404"/>
          <ac:spMkLst>
            <pc:docMk/>
            <pc:sldMk cId="1754362982" sldId="257"/>
            <ac:spMk id="63" creationId="{D360EBE3-31BB-422F-AA87-FA3873DAE484}"/>
          </ac:spMkLst>
        </pc:spChg>
        <pc:spChg chg="add">
          <ac:chgData name="Guest User" userId="" providerId="Windows Live" clId="Web-{7CF2F1DB-AE5E-4CD8-BEE0-4D3BE0DBA563}" dt="2020-10-25T15:07:33.820" v="404"/>
          <ac:spMkLst>
            <pc:docMk/>
            <pc:sldMk cId="1754362982" sldId="257"/>
            <ac:spMk id="65" creationId="{8775F366-526C-4C42-8931-696FFE8AA517}"/>
          </ac:spMkLst>
        </pc:spChg>
        <pc:spChg chg="add">
          <ac:chgData name="Guest User" userId="" providerId="Windows Live" clId="Web-{7CF2F1DB-AE5E-4CD8-BEE0-4D3BE0DBA563}" dt="2020-10-25T15:07:33.820" v="404"/>
          <ac:spMkLst>
            <pc:docMk/>
            <pc:sldMk cId="1754362982" sldId="257"/>
            <ac:spMk id="70" creationId="{2FE8DED1-24FF-4A79-873B-ECE3ABE73035}"/>
          </ac:spMkLst>
        </pc:spChg>
        <pc:spChg chg="add">
          <ac:chgData name="Guest User" userId="" providerId="Windows Live" clId="Web-{7CF2F1DB-AE5E-4CD8-BEE0-4D3BE0DBA563}" dt="2020-10-25T15:07:33.820" v="404"/>
          <ac:spMkLst>
            <pc:docMk/>
            <pc:sldMk cId="1754362982" sldId="257"/>
            <ac:spMk id="72" creationId="{0AA6A048-501A-4387-906B-B8A8543E7B11}"/>
          </ac:spMkLst>
        </pc:spChg>
        <pc:picChg chg="add">
          <ac:chgData name="Guest User" userId="" providerId="Windows Live" clId="Web-{7CF2F1DB-AE5E-4CD8-BEE0-4D3BE0DBA563}" dt="2020-10-25T14:55:54.813" v="82"/>
          <ac:picMkLst>
            <pc:docMk/>
            <pc:sldMk cId="1754362982" sldId="257"/>
            <ac:picMk id="38" creationId="{3AA16612-ACD2-4A16-8F2B-4514FD6BF28F}"/>
          </ac:picMkLst>
        </pc:picChg>
        <pc:cxnChg chg="add del">
          <ac:chgData name="Guest User" userId="" providerId="Windows Live" clId="Web-{7CF2F1DB-AE5E-4CD8-BEE0-4D3BE0DBA563}" dt="2020-10-25T14:55:41.672" v="77"/>
          <ac:cxnSpMkLst>
            <pc:docMk/>
            <pc:sldMk cId="1754362982" sldId="257"/>
            <ac:cxnSpMk id="33" creationId="{C8F75BF3-096E-451E-A222-96A7F0946814}"/>
          </ac:cxnSpMkLst>
        </pc:cxnChg>
        <pc:cxnChg chg="add">
          <ac:chgData name="Guest User" userId="" providerId="Windows Live" clId="Web-{7CF2F1DB-AE5E-4CD8-BEE0-4D3BE0DBA563}" dt="2020-10-25T14:55:41.766" v="78"/>
          <ac:cxnSpMkLst>
            <pc:docMk/>
            <pc:sldMk cId="1754362982" sldId="257"/>
            <ac:cxnSpMk id="36" creationId="{183525D7-E53C-447D-B126-70F2345DB1CE}"/>
          </ac:cxnSpMkLst>
        </pc:cxnChg>
      </pc:sldChg>
      <pc:sldChg chg="addSp delSp modSp new mod setBg">
        <pc:chgData name="Guest User" userId="" providerId="Windows Live" clId="Web-{7CF2F1DB-AE5E-4CD8-BEE0-4D3BE0DBA563}" dt="2020-10-25T15:07:53.476" v="407" actId="1076"/>
        <pc:sldMkLst>
          <pc:docMk/>
          <pc:sldMk cId="1826116641" sldId="258"/>
        </pc:sldMkLst>
        <pc:spChg chg="mod">
          <ac:chgData name="Guest User" userId="" providerId="Windows Live" clId="Web-{7CF2F1DB-AE5E-4CD8-BEE0-4D3BE0DBA563}" dt="2020-10-25T15:07:27.273" v="401" actId="20577"/>
          <ac:spMkLst>
            <pc:docMk/>
            <pc:sldMk cId="1826116641" sldId="258"/>
            <ac:spMk id="2" creationId="{F3984749-ACE2-40DF-906D-B3BF48EB058A}"/>
          </ac:spMkLst>
        </pc:spChg>
        <pc:spChg chg="del">
          <ac:chgData name="Guest User" userId="" providerId="Windows Live" clId="Web-{7CF2F1DB-AE5E-4CD8-BEE0-4D3BE0DBA563}" dt="2020-10-25T14:56:32.876" v="84"/>
          <ac:spMkLst>
            <pc:docMk/>
            <pc:sldMk cId="1826116641" sldId="258"/>
            <ac:spMk id="3" creationId="{F88338FC-F426-46E9-9CE7-2ED822F8F961}"/>
          </ac:spMkLst>
        </pc:spChg>
        <pc:spChg chg="add mod">
          <ac:chgData name="Guest User" userId="" providerId="Windows Live" clId="Web-{7CF2F1DB-AE5E-4CD8-BEE0-4D3BE0DBA563}" dt="2020-10-25T15:07:53.476" v="407" actId="1076"/>
          <ac:spMkLst>
            <pc:docMk/>
            <pc:sldMk cId="1826116641" sldId="258"/>
            <ac:spMk id="6" creationId="{D0856E76-ED80-41F0-A03D-307F95CA6375}"/>
          </ac:spMkLst>
        </pc:spChg>
        <pc:spChg chg="add">
          <ac:chgData name="Guest User" userId="" providerId="Windows Live" clId="Web-{7CF2F1DB-AE5E-4CD8-BEE0-4D3BE0DBA563}" dt="2020-10-25T14:56:32.876" v="84"/>
          <ac:spMkLst>
            <pc:docMk/>
            <pc:sldMk cId="1826116641" sldId="258"/>
            <ac:spMk id="8" creationId="{23962611-DFD5-4092-AAFD-559E3DFCE2C9}"/>
          </ac:spMkLst>
        </pc:spChg>
        <pc:spChg chg="del">
          <ac:chgData name="Guest User" userId="" providerId="Windows Live" clId="Web-{7CF2F1DB-AE5E-4CD8-BEE0-4D3BE0DBA563}" dt="2020-10-25T15:06:55.929" v="384"/>
          <ac:spMkLst>
            <pc:docMk/>
            <pc:sldMk cId="1826116641" sldId="258"/>
            <ac:spMk id="16" creationId="{35C44DBB-AD7C-4682-B258-6367305D207B}"/>
          </ac:spMkLst>
        </pc:spChg>
        <pc:spChg chg="add">
          <ac:chgData name="Guest User" userId="" providerId="Windows Live" clId="Web-{7CF2F1DB-AE5E-4CD8-BEE0-4D3BE0DBA563}" dt="2020-10-25T15:06:55.929" v="384"/>
          <ac:spMkLst>
            <pc:docMk/>
            <pc:sldMk cId="1826116641" sldId="258"/>
            <ac:spMk id="23" creationId="{5C4E86D9-FC25-4C5B-B73F-77B0D9D1172A}"/>
          </ac:spMkLst>
        </pc:spChg>
        <pc:spChg chg="add">
          <ac:chgData name="Guest User" userId="" providerId="Windows Live" clId="Web-{7CF2F1DB-AE5E-4CD8-BEE0-4D3BE0DBA563}" dt="2020-10-25T15:06:55.929" v="384"/>
          <ac:spMkLst>
            <pc:docMk/>
            <pc:sldMk cId="1826116641" sldId="258"/>
            <ac:spMk id="25" creationId="{44AF92AB-F4DD-4C5A-BC11-E1D33AFC0CBC}"/>
          </ac:spMkLst>
        </pc:spChg>
        <pc:picChg chg="add del mod">
          <ac:chgData name="Guest User" userId="" providerId="Windows Live" clId="Web-{7CF2F1DB-AE5E-4CD8-BEE0-4D3BE0DBA563}" dt="2020-10-25T15:02:21.754" v="99"/>
          <ac:picMkLst>
            <pc:docMk/>
            <pc:sldMk cId="1826116641" sldId="258"/>
            <ac:picMk id="4" creationId="{0390952F-F521-446B-9021-35FD8191098F}"/>
          </ac:picMkLst>
        </pc:picChg>
        <pc:picChg chg="add">
          <ac:chgData name="Guest User" userId="" providerId="Windows Live" clId="Web-{7CF2F1DB-AE5E-4CD8-BEE0-4D3BE0DBA563}" dt="2020-10-25T14:56:32.876" v="84"/>
          <ac:picMkLst>
            <pc:docMk/>
            <pc:sldMk cId="1826116641" sldId="258"/>
            <ac:picMk id="10" creationId="{2270F1FA-0425-408F-9861-80BF5AFB276D}"/>
          </ac:picMkLst>
        </pc:picChg>
        <pc:cxnChg chg="del">
          <ac:chgData name="Guest User" userId="" providerId="Windows Live" clId="Web-{7CF2F1DB-AE5E-4CD8-BEE0-4D3BE0DBA563}" dt="2020-10-25T15:06:55.929" v="384"/>
          <ac:cxnSpMkLst>
            <pc:docMk/>
            <pc:sldMk cId="1826116641" sldId="258"/>
            <ac:cxnSpMk id="18" creationId="{A1CED323-FAF0-4E0B-8717-FC1F468A28FE}"/>
          </ac:cxnSpMkLst>
        </pc:cxnChg>
      </pc:sldChg>
      <pc:sldChg chg="addSp modSp new mod setBg">
        <pc:chgData name="Guest User" userId="" providerId="Windows Live" clId="Web-{7CF2F1DB-AE5E-4CD8-BEE0-4D3BE0DBA563}" dt="2020-10-25T15:10:22.290" v="434" actId="20577"/>
        <pc:sldMkLst>
          <pc:docMk/>
          <pc:sldMk cId="1147234970" sldId="261"/>
        </pc:sldMkLst>
        <pc:spChg chg="mod">
          <ac:chgData name="Guest User" userId="" providerId="Windows Live" clId="Web-{7CF2F1DB-AE5E-4CD8-BEE0-4D3BE0DBA563}" dt="2020-10-25T15:10:01.931" v="425"/>
          <ac:spMkLst>
            <pc:docMk/>
            <pc:sldMk cId="1147234970" sldId="261"/>
            <ac:spMk id="2" creationId="{09360FAE-87E4-4E85-8D70-23B7565B6F9F}"/>
          </ac:spMkLst>
        </pc:spChg>
        <pc:spChg chg="mod">
          <ac:chgData name="Guest User" userId="" providerId="Windows Live" clId="Web-{7CF2F1DB-AE5E-4CD8-BEE0-4D3BE0DBA563}" dt="2020-10-25T15:10:22.290" v="434" actId="20577"/>
          <ac:spMkLst>
            <pc:docMk/>
            <pc:sldMk cId="1147234970" sldId="261"/>
            <ac:spMk id="3" creationId="{46C20A83-359D-4F36-97E3-4173F0075DFD}"/>
          </ac:spMkLst>
        </pc:spChg>
        <pc:spChg chg="add">
          <ac:chgData name="Guest User" userId="" providerId="Windows Live" clId="Web-{7CF2F1DB-AE5E-4CD8-BEE0-4D3BE0DBA563}" dt="2020-10-25T15:10:01.931" v="425"/>
          <ac:spMkLst>
            <pc:docMk/>
            <pc:sldMk cId="1147234970" sldId="261"/>
            <ac:spMk id="8" creationId="{35C44DBB-AD7C-4682-B258-6367305D207B}"/>
          </ac:spMkLst>
        </pc:spChg>
        <pc:cxnChg chg="add">
          <ac:chgData name="Guest User" userId="" providerId="Windows Live" clId="Web-{7CF2F1DB-AE5E-4CD8-BEE0-4D3BE0DBA563}" dt="2020-10-25T15:10:01.931" v="425"/>
          <ac:cxnSpMkLst>
            <pc:docMk/>
            <pc:sldMk cId="1147234970" sldId="261"/>
            <ac:cxnSpMk id="10" creationId="{A1CED323-FAF0-4E0B-8717-FC1F468A28FE}"/>
          </ac:cxnSpMkLst>
        </pc:cxnChg>
      </pc:sldChg>
      <pc:sldChg chg="addSp delSp modSp new mod ord setBg setClrOvrMap">
        <pc:chgData name="Guest User" userId="" providerId="Windows Live" clId="Web-{7CF2F1DB-AE5E-4CD8-BEE0-4D3BE0DBA563}" dt="2020-10-25T15:14:00.761" v="461"/>
        <pc:sldMkLst>
          <pc:docMk/>
          <pc:sldMk cId="4218468133" sldId="262"/>
        </pc:sldMkLst>
        <pc:spChg chg="mod">
          <ac:chgData name="Guest User" userId="" providerId="Windows Live" clId="Web-{7CF2F1DB-AE5E-4CD8-BEE0-4D3BE0DBA563}" dt="2020-10-25T15:13:30.323" v="460"/>
          <ac:spMkLst>
            <pc:docMk/>
            <pc:sldMk cId="4218468133" sldId="262"/>
            <ac:spMk id="2" creationId="{D7549CB1-9B8F-4F9B-9AAB-861459C49B8B}"/>
          </ac:spMkLst>
        </pc:spChg>
        <pc:spChg chg="mod">
          <ac:chgData name="Guest User" userId="" providerId="Windows Live" clId="Web-{7CF2F1DB-AE5E-4CD8-BEE0-4D3BE0DBA563}" dt="2020-10-25T15:13:30.323" v="460"/>
          <ac:spMkLst>
            <pc:docMk/>
            <pc:sldMk cId="4218468133" sldId="262"/>
            <ac:spMk id="3" creationId="{930551D4-566B-4179-8F8B-93715871DBEC}"/>
          </ac:spMkLst>
        </pc:spChg>
        <pc:spChg chg="add del">
          <ac:chgData name="Guest User" userId="" providerId="Windows Live" clId="Web-{7CF2F1DB-AE5E-4CD8-BEE0-4D3BE0DBA563}" dt="2020-10-25T15:13:30.308" v="459"/>
          <ac:spMkLst>
            <pc:docMk/>
            <pc:sldMk cId="4218468133" sldId="262"/>
            <ac:spMk id="5" creationId="{0B9607A7-C194-45C1-9EA4-D513E02DCF36}"/>
          </ac:spMkLst>
        </pc:spChg>
        <pc:spChg chg="add del">
          <ac:chgData name="Guest User" userId="" providerId="Windows Live" clId="Web-{7CF2F1DB-AE5E-4CD8-BEE0-4D3BE0DBA563}" dt="2020-10-25T15:13:30.308" v="459"/>
          <ac:spMkLst>
            <pc:docMk/>
            <pc:sldMk cId="4218468133" sldId="262"/>
            <ac:spMk id="6" creationId="{CBFF659F-D040-4A67-B951-3D6D61BB1FDE}"/>
          </ac:spMkLst>
        </pc:spChg>
        <pc:spChg chg="add">
          <ac:chgData name="Guest User" userId="" providerId="Windows Live" clId="Web-{7CF2F1DB-AE5E-4CD8-BEE0-4D3BE0DBA563}" dt="2020-10-25T15:13:30.323" v="460"/>
          <ac:spMkLst>
            <pc:docMk/>
            <pc:sldMk cId="4218468133" sldId="262"/>
            <ac:spMk id="7" creationId="{2654A105-F18C-4E12-B11B-51B12174BB53}"/>
          </ac:spMkLst>
        </pc:spChg>
        <pc:spChg chg="add del">
          <ac:chgData name="Guest User" userId="" providerId="Windows Live" clId="Web-{7CF2F1DB-AE5E-4CD8-BEE0-4D3BE0DBA563}" dt="2020-10-25T15:13:26.573" v="457"/>
          <ac:spMkLst>
            <pc:docMk/>
            <pc:sldMk cId="4218468133" sldId="262"/>
            <ac:spMk id="8" creationId="{35C44DBB-AD7C-4682-B258-6367305D207B}"/>
          </ac:spMkLst>
        </pc:spChg>
        <pc:cxnChg chg="add del">
          <ac:chgData name="Guest User" userId="" providerId="Windows Live" clId="Web-{7CF2F1DB-AE5E-4CD8-BEE0-4D3BE0DBA563}" dt="2020-10-25T15:13:26.573" v="457"/>
          <ac:cxnSpMkLst>
            <pc:docMk/>
            <pc:sldMk cId="4218468133" sldId="262"/>
            <ac:cxnSpMk id="10" creationId="{A1CED323-FAF0-4E0B-8717-FC1F468A28FE}"/>
          </ac:cxnSpMkLst>
        </pc:cxnChg>
      </pc:sldChg>
      <pc:sldChg chg="addSp delSp modSp new mod setBg setClrOvrMap">
        <pc:chgData name="Guest User" userId="" providerId="Windows Live" clId="Web-{7CF2F1DB-AE5E-4CD8-BEE0-4D3BE0DBA563}" dt="2020-10-25T15:16:20.012" v="488"/>
        <pc:sldMkLst>
          <pc:docMk/>
          <pc:sldMk cId="2087991684" sldId="263"/>
        </pc:sldMkLst>
        <pc:spChg chg="mod">
          <ac:chgData name="Guest User" userId="" providerId="Windows Live" clId="Web-{7CF2F1DB-AE5E-4CD8-BEE0-4D3BE0DBA563}" dt="2020-10-25T15:16:20.012" v="488"/>
          <ac:spMkLst>
            <pc:docMk/>
            <pc:sldMk cId="2087991684" sldId="263"/>
            <ac:spMk id="2" creationId="{D113CF56-BF22-41D9-B20E-771980C662BD}"/>
          </ac:spMkLst>
        </pc:spChg>
        <pc:spChg chg="add del mod">
          <ac:chgData name="Guest User" userId="" providerId="Windows Live" clId="Web-{7CF2F1DB-AE5E-4CD8-BEE0-4D3BE0DBA563}" dt="2020-10-25T15:16:20.012" v="488"/>
          <ac:spMkLst>
            <pc:docMk/>
            <pc:sldMk cId="2087991684" sldId="263"/>
            <ac:spMk id="3" creationId="{1593BD06-8B77-439C-9DF4-9BC87787E4A2}"/>
          </ac:spMkLst>
        </pc:spChg>
        <pc:spChg chg="add del">
          <ac:chgData name="Guest User" userId="" providerId="Windows Live" clId="Web-{7CF2F1DB-AE5E-4CD8-BEE0-4D3BE0DBA563}" dt="2020-10-25T15:16:19.997" v="487"/>
          <ac:spMkLst>
            <pc:docMk/>
            <pc:sldMk cId="2087991684" sldId="263"/>
            <ac:spMk id="7" creationId="{089A69AF-D57B-49B4-886C-D4A5DC194421}"/>
          </ac:spMkLst>
        </pc:spChg>
        <pc:spChg chg="add del">
          <ac:chgData name="Guest User" userId="" providerId="Windows Live" clId="Web-{7CF2F1DB-AE5E-4CD8-BEE0-4D3BE0DBA563}" dt="2020-10-25T15:16:03.918" v="485"/>
          <ac:spMkLst>
            <pc:docMk/>
            <pc:sldMk cId="2087991684" sldId="263"/>
            <ac:spMk id="8" creationId="{35C44DBB-AD7C-4682-B258-6367305D207B}"/>
          </ac:spMkLst>
        </pc:spChg>
        <pc:spChg chg="add del">
          <ac:chgData name="Guest User" userId="" providerId="Windows Live" clId="Web-{7CF2F1DB-AE5E-4CD8-BEE0-4D3BE0DBA563}" dt="2020-10-25T15:15:39.278" v="481"/>
          <ac:spMkLst>
            <pc:docMk/>
            <pc:sldMk cId="2087991684" sldId="263"/>
            <ac:spMk id="9" creationId="{2CA11A6D-EE76-467D-BF5C-22DEB4E3BACA}"/>
          </ac:spMkLst>
        </pc:spChg>
        <pc:spChg chg="add del">
          <ac:chgData name="Guest User" userId="" providerId="Windows Live" clId="Web-{7CF2F1DB-AE5E-4CD8-BEE0-4D3BE0DBA563}" dt="2020-10-25T15:15:39.278" v="481"/>
          <ac:spMkLst>
            <pc:docMk/>
            <pc:sldMk cId="2087991684" sldId="263"/>
            <ac:spMk id="11" creationId="{76BD6D39-47C9-4B0A-BB01-EA963F4ED9B5}"/>
          </ac:spMkLst>
        </pc:spChg>
        <pc:spChg chg="add del">
          <ac:chgData name="Guest User" userId="" providerId="Windows Live" clId="Web-{7CF2F1DB-AE5E-4CD8-BEE0-4D3BE0DBA563}" dt="2020-10-25T15:16:19.997" v="487"/>
          <ac:spMkLst>
            <pc:docMk/>
            <pc:sldMk cId="2087991684" sldId="263"/>
            <ac:spMk id="12" creationId="{CABDC08D-6093-4397-92D4-54D00E2BB1C2}"/>
          </ac:spMkLst>
        </pc:spChg>
        <pc:spChg chg="add">
          <ac:chgData name="Guest User" userId="" providerId="Windows Live" clId="Web-{7CF2F1DB-AE5E-4CD8-BEE0-4D3BE0DBA563}" dt="2020-10-25T15:16:20.012" v="488"/>
          <ac:spMkLst>
            <pc:docMk/>
            <pc:sldMk cId="2087991684" sldId="263"/>
            <ac:spMk id="13" creationId="{089A69AF-D57B-49B4-886C-D4A5DC194421}"/>
          </ac:spMkLst>
        </pc:spChg>
        <pc:spChg chg="add">
          <ac:chgData name="Guest User" userId="" providerId="Windows Live" clId="Web-{7CF2F1DB-AE5E-4CD8-BEE0-4D3BE0DBA563}" dt="2020-10-25T15:16:20.012" v="488"/>
          <ac:spMkLst>
            <pc:docMk/>
            <pc:sldMk cId="2087991684" sldId="263"/>
            <ac:spMk id="14" creationId="{CABDC08D-6093-4397-92D4-54D00E2BB1C2}"/>
          </ac:spMkLst>
        </pc:spChg>
        <pc:graphicFrameChg chg="add del">
          <ac:chgData name="Guest User" userId="" providerId="Windows Live" clId="Web-{7CF2F1DB-AE5E-4CD8-BEE0-4D3BE0DBA563}" dt="2020-10-25T15:15:39.278" v="481"/>
          <ac:graphicFrameMkLst>
            <pc:docMk/>
            <pc:sldMk cId="2087991684" sldId="263"/>
            <ac:graphicFrameMk id="5" creationId="{743D3AF4-DE70-48D5-B8CD-A5B9305338FD}"/>
          </ac:graphicFrameMkLst>
        </pc:graphicFrameChg>
        <pc:graphicFrameChg chg="add del">
          <ac:chgData name="Guest User" userId="" providerId="Windows Live" clId="Web-{7CF2F1DB-AE5E-4CD8-BEE0-4D3BE0DBA563}" dt="2020-10-25T15:15:45.840" v="483"/>
          <ac:graphicFrameMkLst>
            <pc:docMk/>
            <pc:sldMk cId="2087991684" sldId="263"/>
            <ac:graphicFrameMk id="6" creationId="{95E644E0-524E-4AE2-959B-974AE8C67968}"/>
          </ac:graphicFrameMkLst>
        </pc:graphicFrameChg>
        <pc:cxnChg chg="add del">
          <ac:chgData name="Guest User" userId="" providerId="Windows Live" clId="Web-{7CF2F1DB-AE5E-4CD8-BEE0-4D3BE0DBA563}" dt="2020-10-25T15:16:03.918" v="485"/>
          <ac:cxnSpMkLst>
            <pc:docMk/>
            <pc:sldMk cId="2087991684" sldId="263"/>
            <ac:cxnSpMk id="10" creationId="{A1CED323-FAF0-4E0B-8717-FC1F468A28FE}"/>
          </ac:cxnSpMkLst>
        </pc:cxnChg>
      </pc:sldChg>
      <pc:sldChg chg="addSp modSp mod setBg">
        <pc:chgData name="Guest User" userId="" providerId="Windows Live" clId="Web-{7CF2F1DB-AE5E-4CD8-BEE0-4D3BE0DBA563}" dt="2020-10-25T15:26:39.581" v="556" actId="20577"/>
        <pc:sldMkLst>
          <pc:docMk/>
          <pc:sldMk cId="2916439822" sldId="264"/>
        </pc:sldMkLst>
        <pc:spChg chg="mod">
          <ac:chgData name="Guest User" userId="" providerId="Windows Live" clId="Web-{7CF2F1DB-AE5E-4CD8-BEE0-4D3BE0DBA563}" dt="2020-10-25T15:26:39.581" v="556" actId="20577"/>
          <ac:spMkLst>
            <pc:docMk/>
            <pc:sldMk cId="2916439822" sldId="264"/>
            <ac:spMk id="2" creationId="{B5CB583C-CF01-436E-9878-A47367A7435E}"/>
          </ac:spMkLst>
        </pc:spChg>
        <pc:spChg chg="mod">
          <ac:chgData name="Guest User" userId="" providerId="Windows Live" clId="Web-{7CF2F1DB-AE5E-4CD8-BEE0-4D3BE0DBA563}" dt="2020-10-25T15:26:04.721" v="549"/>
          <ac:spMkLst>
            <pc:docMk/>
            <pc:sldMk cId="2916439822" sldId="264"/>
            <ac:spMk id="3" creationId="{44418572-083E-47D4-8AE3-AA6BE0AF7AE0}"/>
          </ac:spMkLst>
        </pc:spChg>
        <pc:spChg chg="add">
          <ac:chgData name="Guest User" userId="" providerId="Windows Live" clId="Web-{7CF2F1DB-AE5E-4CD8-BEE0-4D3BE0DBA563}" dt="2020-10-25T15:26:04.721" v="549"/>
          <ac:spMkLst>
            <pc:docMk/>
            <pc:sldMk cId="2916439822" sldId="264"/>
            <ac:spMk id="8" creationId="{8EE457FF-670E-4EC1-ACD4-1173DA9A7975}"/>
          </ac:spMkLst>
        </pc:spChg>
        <pc:spChg chg="add">
          <ac:chgData name="Guest User" userId="" providerId="Windows Live" clId="Web-{7CF2F1DB-AE5E-4CD8-BEE0-4D3BE0DBA563}" dt="2020-10-25T15:26:04.721" v="549"/>
          <ac:spMkLst>
            <pc:docMk/>
            <pc:sldMk cId="2916439822" sldId="264"/>
            <ac:spMk id="10" creationId="{B9317381-A800-4397-B01D-FCE2E4450B86}"/>
          </ac:spMkLst>
        </pc:spChg>
        <pc:spChg chg="add">
          <ac:chgData name="Guest User" userId="" providerId="Windows Live" clId="Web-{7CF2F1DB-AE5E-4CD8-BEE0-4D3BE0DBA563}" dt="2020-10-25T15:26:04.721" v="549"/>
          <ac:spMkLst>
            <pc:docMk/>
            <pc:sldMk cId="2916439822" sldId="264"/>
            <ac:spMk id="12" creationId="{B2437663-CF21-48CD-B0CA-FEA2E2D7A37F}"/>
          </ac:spMkLst>
        </pc:spChg>
      </pc:sldChg>
      <pc:sldChg chg="addSp delSp modSp new mod setBg setClrOvrMap">
        <pc:chgData name="Guest User" userId="" providerId="Windows Live" clId="Web-{7CF2F1DB-AE5E-4CD8-BEE0-4D3BE0DBA563}" dt="2020-10-25T15:22:26.703" v="548" actId="1076"/>
        <pc:sldMkLst>
          <pc:docMk/>
          <pc:sldMk cId="2792579644" sldId="265"/>
        </pc:sldMkLst>
        <pc:spChg chg="mod">
          <ac:chgData name="Guest User" userId="" providerId="Windows Live" clId="Web-{7CF2F1DB-AE5E-4CD8-BEE0-4D3BE0DBA563}" dt="2020-10-25T15:20:51.906" v="505"/>
          <ac:spMkLst>
            <pc:docMk/>
            <pc:sldMk cId="2792579644" sldId="265"/>
            <ac:spMk id="2" creationId="{252E9860-A2CA-49B3-84EF-C5958D95E042}"/>
          </ac:spMkLst>
        </pc:spChg>
        <pc:spChg chg="mod">
          <ac:chgData name="Guest User" userId="" providerId="Windows Live" clId="Web-{7CF2F1DB-AE5E-4CD8-BEE0-4D3BE0DBA563}" dt="2020-10-25T15:22:21.922" v="546" actId="14100"/>
          <ac:spMkLst>
            <pc:docMk/>
            <pc:sldMk cId="2792579644" sldId="265"/>
            <ac:spMk id="3" creationId="{2CC12234-932F-4C19-A880-8400CAD1BB19}"/>
          </ac:spMkLst>
        </pc:spChg>
        <pc:spChg chg="add del">
          <ac:chgData name="Guest User" userId="" providerId="Windows Live" clId="Web-{7CF2F1DB-AE5E-4CD8-BEE0-4D3BE0DBA563}" dt="2020-10-25T15:17:57.341" v="500"/>
          <ac:spMkLst>
            <pc:docMk/>
            <pc:sldMk cId="2792579644" sldId="265"/>
            <ac:spMk id="5" creationId="{8EE457FF-670E-4EC1-ACD4-1173DA9A7975}"/>
          </ac:spMkLst>
        </pc:spChg>
        <pc:spChg chg="add del">
          <ac:chgData name="Guest User" userId="" providerId="Windows Live" clId="Web-{7CF2F1DB-AE5E-4CD8-BEE0-4D3BE0DBA563}" dt="2020-10-25T15:17:57.341" v="500"/>
          <ac:spMkLst>
            <pc:docMk/>
            <pc:sldMk cId="2792579644" sldId="265"/>
            <ac:spMk id="6" creationId="{F1E0D4A3-ECB8-4689-ABDB-9CE848CE83B9}"/>
          </ac:spMkLst>
        </pc:spChg>
        <pc:spChg chg="add del">
          <ac:chgData name="Guest User" userId="" providerId="Windows Live" clId="Web-{7CF2F1DB-AE5E-4CD8-BEE0-4D3BE0DBA563}" dt="2020-10-25T15:17:57.341" v="500"/>
          <ac:spMkLst>
            <pc:docMk/>
            <pc:sldMk cId="2792579644" sldId="265"/>
            <ac:spMk id="7" creationId="{8854772B-9C8F-4037-89E0-3A45208AB395}"/>
          </ac:spMkLst>
        </pc:spChg>
        <pc:spChg chg="add del">
          <ac:chgData name="Guest User" userId="" providerId="Windows Live" clId="Web-{7CF2F1DB-AE5E-4CD8-BEE0-4D3BE0DBA563}" dt="2020-10-25T15:17:24.419" v="491"/>
          <ac:spMkLst>
            <pc:docMk/>
            <pc:sldMk cId="2792579644" sldId="265"/>
            <ac:spMk id="8" creationId="{8EE457FF-670E-4EC1-ACD4-1173DA9A7975}"/>
          </ac:spMkLst>
        </pc:spChg>
        <pc:spChg chg="add del">
          <ac:chgData name="Guest User" userId="" providerId="Windows Live" clId="Web-{7CF2F1DB-AE5E-4CD8-BEE0-4D3BE0DBA563}" dt="2020-10-25T15:20:29.515" v="504"/>
          <ac:spMkLst>
            <pc:docMk/>
            <pc:sldMk cId="2792579644" sldId="265"/>
            <ac:spMk id="9" creationId="{8EE457FF-670E-4EC1-ACD4-1173DA9A7975}"/>
          </ac:spMkLst>
        </pc:spChg>
        <pc:spChg chg="add del">
          <ac:chgData name="Guest User" userId="" providerId="Windows Live" clId="Web-{7CF2F1DB-AE5E-4CD8-BEE0-4D3BE0DBA563}" dt="2020-10-25T15:17:24.419" v="491"/>
          <ac:spMkLst>
            <pc:docMk/>
            <pc:sldMk cId="2792579644" sldId="265"/>
            <ac:spMk id="10" creationId="{089A69AF-D57B-49B4-886C-D4A5DC194421}"/>
          </ac:spMkLst>
        </pc:spChg>
        <pc:spChg chg="add del">
          <ac:chgData name="Guest User" userId="" providerId="Windows Live" clId="Web-{7CF2F1DB-AE5E-4CD8-BEE0-4D3BE0DBA563}" dt="2020-10-25T15:17:24.419" v="491"/>
          <ac:spMkLst>
            <pc:docMk/>
            <pc:sldMk cId="2792579644" sldId="265"/>
            <ac:spMk id="12" creationId="{CABDC08D-6093-4397-92D4-54D00E2BB1C2}"/>
          </ac:spMkLst>
        </pc:spChg>
        <pc:spChg chg="add del">
          <ac:chgData name="Guest User" userId="" providerId="Windows Live" clId="Web-{7CF2F1DB-AE5E-4CD8-BEE0-4D3BE0DBA563}" dt="2020-10-25T15:20:29.515" v="504"/>
          <ac:spMkLst>
            <pc:docMk/>
            <pc:sldMk cId="2792579644" sldId="265"/>
            <ac:spMk id="14" creationId="{089A69AF-D57B-49B4-886C-D4A5DC194421}"/>
          </ac:spMkLst>
        </pc:spChg>
        <pc:spChg chg="add del">
          <ac:chgData name="Guest User" userId="" providerId="Windows Live" clId="Web-{7CF2F1DB-AE5E-4CD8-BEE0-4D3BE0DBA563}" dt="2020-10-25T15:20:29.515" v="504"/>
          <ac:spMkLst>
            <pc:docMk/>
            <pc:sldMk cId="2792579644" sldId="265"/>
            <ac:spMk id="16" creationId="{CABDC08D-6093-4397-92D4-54D00E2BB1C2}"/>
          </ac:spMkLst>
        </pc:spChg>
        <pc:spChg chg="add del">
          <ac:chgData name="Guest User" userId="" providerId="Windows Live" clId="Web-{7CF2F1DB-AE5E-4CD8-BEE0-4D3BE0DBA563}" dt="2020-10-25T15:20:51.906" v="505"/>
          <ac:spMkLst>
            <pc:docMk/>
            <pc:sldMk cId="2792579644" sldId="265"/>
            <ac:spMk id="18" creationId="{89124C13-A6E4-4CA6-AA61-9F619F247D77}"/>
          </ac:spMkLst>
        </pc:spChg>
        <pc:spChg chg="add del">
          <ac:chgData name="Guest User" userId="" providerId="Windows Live" clId="Web-{7CF2F1DB-AE5E-4CD8-BEE0-4D3BE0DBA563}" dt="2020-10-25T15:20:51.906" v="505"/>
          <ac:spMkLst>
            <pc:docMk/>
            <pc:sldMk cId="2792579644" sldId="265"/>
            <ac:spMk id="19" creationId="{5940F547-7206-4401-94FB-F8421915D8B8}"/>
          </ac:spMkLst>
        </pc:spChg>
        <pc:spChg chg="add del">
          <ac:chgData name="Guest User" userId="" providerId="Windows Live" clId="Web-{7CF2F1DB-AE5E-4CD8-BEE0-4D3BE0DBA563}" dt="2020-10-25T15:20:29.468" v="503"/>
          <ac:spMkLst>
            <pc:docMk/>
            <pc:sldMk cId="2792579644" sldId="265"/>
            <ac:spMk id="21" creationId="{89124C13-A6E4-4CA6-AA61-9F619F247D77}"/>
          </ac:spMkLst>
        </pc:spChg>
        <pc:spChg chg="add del">
          <ac:chgData name="Guest User" userId="" providerId="Windows Live" clId="Web-{7CF2F1DB-AE5E-4CD8-BEE0-4D3BE0DBA563}" dt="2020-10-25T15:20:29.468" v="503"/>
          <ac:spMkLst>
            <pc:docMk/>
            <pc:sldMk cId="2792579644" sldId="265"/>
            <ac:spMk id="23" creationId="{5B2F0987-377D-4CDD-976A-25E404384507}"/>
          </ac:spMkLst>
        </pc:spChg>
        <pc:spChg chg="add">
          <ac:chgData name="Guest User" userId="" providerId="Windows Live" clId="Web-{7CF2F1DB-AE5E-4CD8-BEE0-4D3BE0DBA563}" dt="2020-10-25T15:20:51.906" v="505"/>
          <ac:spMkLst>
            <pc:docMk/>
            <pc:sldMk cId="2792579644" sldId="265"/>
            <ac:spMk id="24" creationId="{89124C13-A6E4-4CA6-AA61-9F619F247D77}"/>
          </ac:spMkLst>
        </pc:spChg>
        <pc:spChg chg="add">
          <ac:chgData name="Guest User" userId="" providerId="Windows Live" clId="Web-{7CF2F1DB-AE5E-4CD8-BEE0-4D3BE0DBA563}" dt="2020-10-25T15:20:51.906" v="505"/>
          <ac:spMkLst>
            <pc:docMk/>
            <pc:sldMk cId="2792579644" sldId="265"/>
            <ac:spMk id="26" creationId="{5B2F0987-377D-4CDD-976A-25E404384507}"/>
          </ac:spMkLst>
        </pc:spChg>
        <pc:picChg chg="add mod ord">
          <ac:chgData name="Guest User" userId="" providerId="Windows Live" clId="Web-{7CF2F1DB-AE5E-4CD8-BEE0-4D3BE0DBA563}" dt="2020-10-25T15:22:26.703" v="548" actId="1076"/>
          <ac:picMkLst>
            <pc:docMk/>
            <pc:sldMk cId="2792579644" sldId="265"/>
            <ac:picMk id="4" creationId="{84359587-2113-4BAE-BC96-CB4AE602F7A9}"/>
          </ac:picMkLst>
        </pc:picChg>
      </pc:sldChg>
      <pc:sldChg chg="addSp delSp modSp new mod setBg setClrOvrMap">
        <pc:chgData name="Guest User" userId="" providerId="Windows Live" clId="Web-{7CF2F1DB-AE5E-4CD8-BEE0-4D3BE0DBA563}" dt="2020-10-25T15:39:20.198" v="1223" actId="20577"/>
        <pc:sldMkLst>
          <pc:docMk/>
          <pc:sldMk cId="872715315" sldId="268"/>
        </pc:sldMkLst>
        <pc:spChg chg="mod">
          <ac:chgData name="Guest User" userId="" providerId="Windows Live" clId="Web-{7CF2F1DB-AE5E-4CD8-BEE0-4D3BE0DBA563}" dt="2020-10-25T15:38:44.479" v="1218" actId="1076"/>
          <ac:spMkLst>
            <pc:docMk/>
            <pc:sldMk cId="872715315" sldId="268"/>
            <ac:spMk id="2" creationId="{DDFC8F9C-21B7-4CC3-8431-249F0C037A98}"/>
          </ac:spMkLst>
        </pc:spChg>
        <pc:spChg chg="mod ord">
          <ac:chgData name="Guest User" userId="" providerId="Windows Live" clId="Web-{7CF2F1DB-AE5E-4CD8-BEE0-4D3BE0DBA563}" dt="2020-10-25T15:39:20.198" v="1223" actId="20577"/>
          <ac:spMkLst>
            <pc:docMk/>
            <pc:sldMk cId="872715315" sldId="268"/>
            <ac:spMk id="3" creationId="{0A153AA5-1D60-446E-88D6-65A2FEE44090}"/>
          </ac:spMkLst>
        </pc:spChg>
        <pc:spChg chg="add del">
          <ac:chgData name="Guest User" userId="" providerId="Windows Live" clId="Web-{7CF2F1DB-AE5E-4CD8-BEE0-4D3BE0DBA563}" dt="2020-10-25T15:32:58.585" v="706"/>
          <ac:spMkLst>
            <pc:docMk/>
            <pc:sldMk cId="872715315" sldId="268"/>
            <ac:spMk id="5" creationId="{0B9607A7-C194-45C1-9EA4-D513E02DCF36}"/>
          </ac:spMkLst>
        </pc:spChg>
        <pc:spChg chg="add del">
          <ac:chgData name="Guest User" userId="" providerId="Windows Live" clId="Web-{7CF2F1DB-AE5E-4CD8-BEE0-4D3BE0DBA563}" dt="2020-10-25T15:32:58.585" v="706"/>
          <ac:spMkLst>
            <pc:docMk/>
            <pc:sldMk cId="872715315" sldId="268"/>
            <ac:spMk id="6" creationId="{CBFF659F-D040-4A67-B951-3D6D61BB1FDE}"/>
          </ac:spMkLst>
        </pc:spChg>
        <pc:spChg chg="add del">
          <ac:chgData name="Guest User" userId="" providerId="Windows Live" clId="Web-{7CF2F1DB-AE5E-4CD8-BEE0-4D3BE0DBA563}" dt="2020-10-25T15:37:26.291" v="1208"/>
          <ac:spMkLst>
            <pc:docMk/>
            <pc:sldMk cId="872715315" sldId="268"/>
            <ac:spMk id="7" creationId="{2654A105-F18C-4E12-B11B-51B12174BB53}"/>
          </ac:spMkLst>
        </pc:spChg>
        <pc:spChg chg="add del">
          <ac:chgData name="Guest User" userId="" providerId="Windows Live" clId="Web-{7CF2F1DB-AE5E-4CD8-BEE0-4D3BE0DBA563}" dt="2020-10-25T15:32:56.101" v="704"/>
          <ac:spMkLst>
            <pc:docMk/>
            <pc:sldMk cId="872715315" sldId="268"/>
            <ac:spMk id="8" creationId="{F1E0D4A3-ECB8-4689-ABDB-9CE848CE83B9}"/>
          </ac:spMkLst>
        </pc:spChg>
        <pc:spChg chg="add del">
          <ac:chgData name="Guest User" userId="" providerId="Windows Live" clId="Web-{7CF2F1DB-AE5E-4CD8-BEE0-4D3BE0DBA563}" dt="2020-10-25T15:32:56.101" v="704"/>
          <ac:spMkLst>
            <pc:docMk/>
            <pc:sldMk cId="872715315" sldId="268"/>
            <ac:spMk id="10" creationId="{8854772B-9C8F-4037-89E0-3A45208AB395}"/>
          </ac:spMkLst>
        </pc:spChg>
        <pc:spChg chg="add">
          <ac:chgData name="Guest User" userId="" providerId="Windows Live" clId="Web-{7CF2F1DB-AE5E-4CD8-BEE0-4D3BE0DBA563}" dt="2020-10-25T15:37:26.291" v="1208"/>
          <ac:spMkLst>
            <pc:docMk/>
            <pc:sldMk cId="872715315" sldId="268"/>
            <ac:spMk id="12" creationId="{35C44DBB-AD7C-4682-B258-6367305D207B}"/>
          </ac:spMkLst>
        </pc:spChg>
        <pc:picChg chg="add del mod">
          <ac:chgData name="Guest User" userId="" providerId="Windows Live" clId="Web-{7CF2F1DB-AE5E-4CD8-BEE0-4D3BE0DBA563}" dt="2020-10-25T15:32:48.335" v="702"/>
          <ac:picMkLst>
            <pc:docMk/>
            <pc:sldMk cId="872715315" sldId="268"/>
            <ac:picMk id="4" creationId="{19D06069-6423-4B28-B2D7-E6E120DF365F}"/>
          </ac:picMkLst>
        </pc:picChg>
        <pc:cxnChg chg="add">
          <ac:chgData name="Guest User" userId="" providerId="Windows Live" clId="Web-{7CF2F1DB-AE5E-4CD8-BEE0-4D3BE0DBA563}" dt="2020-10-25T15:37:26.291" v="1208"/>
          <ac:cxnSpMkLst>
            <pc:docMk/>
            <pc:sldMk cId="872715315" sldId="268"/>
            <ac:cxnSpMk id="14" creationId="{A1CED323-FAF0-4E0B-8717-FC1F468A28FE}"/>
          </ac:cxnSpMkLst>
        </pc:cxnChg>
      </pc:sldChg>
      <pc:sldChg chg="new">
        <pc:chgData name="Guest User" userId="" providerId="Windows Live" clId="Web-{7CF2F1DB-AE5E-4CD8-BEE0-4D3BE0DBA563}" dt="2020-10-25T15:33:06.320" v="708"/>
        <pc:sldMkLst>
          <pc:docMk/>
          <pc:sldMk cId="2963567846" sldId="269"/>
        </pc:sldMkLst>
      </pc:sldChg>
      <pc:sldChg chg="new">
        <pc:chgData name="Guest User" userId="" providerId="Windows Live" clId="Web-{7CF2F1DB-AE5E-4CD8-BEE0-4D3BE0DBA563}" dt="2020-10-25T15:39:36.855" v="1225"/>
        <pc:sldMkLst>
          <pc:docMk/>
          <pc:sldMk cId="3924459534" sldId="271"/>
        </pc:sldMkLst>
      </pc:sldChg>
      <pc:sldMasterChg chg="del delSldLayout">
        <pc:chgData name="Guest User" userId="" providerId="Windows Live" clId="Web-{7CF2F1DB-AE5E-4CD8-BEE0-4D3BE0DBA563}" dt="2020-10-25T14:51:39.123" v="22"/>
        <pc:sldMasterMkLst>
          <pc:docMk/>
          <pc:sldMasterMk cId="0" sldId="2147483648"/>
        </pc:sldMasterMkLst>
        <pc:sldLayoutChg chg="del">
          <pc:chgData name="Guest User" userId="" providerId="Windows Live" clId="Web-{7CF2F1DB-AE5E-4CD8-BEE0-4D3BE0DBA563}" dt="2020-10-25T14:51:39.123" v="22"/>
          <pc:sldLayoutMkLst>
            <pc:docMk/>
            <pc:sldMasterMk cId="0" sldId="2147483648"/>
            <pc:sldLayoutMk cId="0" sldId="2147483649"/>
          </pc:sldLayoutMkLst>
        </pc:sldLayoutChg>
        <pc:sldLayoutChg chg="del">
          <pc:chgData name="Guest User" userId="" providerId="Windows Live" clId="Web-{7CF2F1DB-AE5E-4CD8-BEE0-4D3BE0DBA563}" dt="2020-10-25T14:51:39.123" v="22"/>
          <pc:sldLayoutMkLst>
            <pc:docMk/>
            <pc:sldMasterMk cId="0" sldId="2147483648"/>
            <pc:sldLayoutMk cId="0" sldId="2147483650"/>
          </pc:sldLayoutMkLst>
        </pc:sldLayoutChg>
        <pc:sldLayoutChg chg="del">
          <pc:chgData name="Guest User" userId="" providerId="Windows Live" clId="Web-{7CF2F1DB-AE5E-4CD8-BEE0-4D3BE0DBA563}" dt="2020-10-25T14:51:39.123" v="22"/>
          <pc:sldLayoutMkLst>
            <pc:docMk/>
            <pc:sldMasterMk cId="0" sldId="2147483648"/>
            <pc:sldLayoutMk cId="0" sldId="2147483651"/>
          </pc:sldLayoutMkLst>
        </pc:sldLayoutChg>
        <pc:sldLayoutChg chg="del">
          <pc:chgData name="Guest User" userId="" providerId="Windows Live" clId="Web-{7CF2F1DB-AE5E-4CD8-BEE0-4D3BE0DBA563}" dt="2020-10-25T14:51:39.123" v="22"/>
          <pc:sldLayoutMkLst>
            <pc:docMk/>
            <pc:sldMasterMk cId="0" sldId="2147483648"/>
            <pc:sldLayoutMk cId="0" sldId="2147483652"/>
          </pc:sldLayoutMkLst>
        </pc:sldLayoutChg>
        <pc:sldLayoutChg chg="del">
          <pc:chgData name="Guest User" userId="" providerId="Windows Live" clId="Web-{7CF2F1DB-AE5E-4CD8-BEE0-4D3BE0DBA563}" dt="2020-10-25T14:51:39.123" v="22"/>
          <pc:sldLayoutMkLst>
            <pc:docMk/>
            <pc:sldMasterMk cId="0" sldId="2147483648"/>
            <pc:sldLayoutMk cId="0" sldId="2147483653"/>
          </pc:sldLayoutMkLst>
        </pc:sldLayoutChg>
        <pc:sldLayoutChg chg="del">
          <pc:chgData name="Guest User" userId="" providerId="Windows Live" clId="Web-{7CF2F1DB-AE5E-4CD8-BEE0-4D3BE0DBA563}" dt="2020-10-25T14:51:39.123" v="22"/>
          <pc:sldLayoutMkLst>
            <pc:docMk/>
            <pc:sldMasterMk cId="0" sldId="2147483648"/>
            <pc:sldLayoutMk cId="0" sldId="2147483654"/>
          </pc:sldLayoutMkLst>
        </pc:sldLayoutChg>
        <pc:sldLayoutChg chg="del">
          <pc:chgData name="Guest User" userId="" providerId="Windows Live" clId="Web-{7CF2F1DB-AE5E-4CD8-BEE0-4D3BE0DBA563}" dt="2020-10-25T14:51:39.123" v="22"/>
          <pc:sldLayoutMkLst>
            <pc:docMk/>
            <pc:sldMasterMk cId="0" sldId="2147483648"/>
            <pc:sldLayoutMk cId="0" sldId="2147483655"/>
          </pc:sldLayoutMkLst>
        </pc:sldLayoutChg>
        <pc:sldLayoutChg chg="del">
          <pc:chgData name="Guest User" userId="" providerId="Windows Live" clId="Web-{7CF2F1DB-AE5E-4CD8-BEE0-4D3BE0DBA563}" dt="2020-10-25T14:51:39.123" v="22"/>
          <pc:sldLayoutMkLst>
            <pc:docMk/>
            <pc:sldMasterMk cId="0" sldId="2147483648"/>
            <pc:sldLayoutMk cId="0" sldId="2147483656"/>
          </pc:sldLayoutMkLst>
        </pc:sldLayoutChg>
        <pc:sldLayoutChg chg="del">
          <pc:chgData name="Guest User" userId="" providerId="Windows Live" clId="Web-{7CF2F1DB-AE5E-4CD8-BEE0-4D3BE0DBA563}" dt="2020-10-25T14:51:39.123" v="22"/>
          <pc:sldLayoutMkLst>
            <pc:docMk/>
            <pc:sldMasterMk cId="0" sldId="2147483648"/>
            <pc:sldLayoutMk cId="0" sldId="2147483657"/>
          </pc:sldLayoutMkLst>
        </pc:sldLayoutChg>
        <pc:sldLayoutChg chg="del">
          <pc:chgData name="Guest User" userId="" providerId="Windows Live" clId="Web-{7CF2F1DB-AE5E-4CD8-BEE0-4D3BE0DBA563}" dt="2020-10-25T14:51:39.123" v="22"/>
          <pc:sldLayoutMkLst>
            <pc:docMk/>
            <pc:sldMasterMk cId="0" sldId="2147483648"/>
            <pc:sldLayoutMk cId="0" sldId="2147483658"/>
          </pc:sldLayoutMkLst>
        </pc:sldLayoutChg>
        <pc:sldLayoutChg chg="del">
          <pc:chgData name="Guest User" userId="" providerId="Windows Live" clId="Web-{7CF2F1DB-AE5E-4CD8-BEE0-4D3BE0DBA563}" dt="2020-10-25T14:51:39.123" v="22"/>
          <pc:sldLayoutMkLst>
            <pc:docMk/>
            <pc:sldMasterMk cId="0" sldId="2147483648"/>
            <pc:sldLayoutMk cId="0" sldId="2147483659"/>
          </pc:sldLayoutMkLst>
        </pc:sldLayoutChg>
        <pc:sldLayoutChg chg="del">
          <pc:chgData name="Guest User" userId="" providerId="Windows Live" clId="Web-{7CF2F1DB-AE5E-4CD8-BEE0-4D3BE0DBA563}" dt="2020-10-25T14:51:39.123" v="22"/>
          <pc:sldLayoutMkLst>
            <pc:docMk/>
            <pc:sldMasterMk cId="0" sldId="2147483648"/>
            <pc:sldLayoutMk cId="0" sldId="2147483660"/>
          </pc:sldLayoutMkLst>
        </pc:sldLayoutChg>
        <pc:sldLayoutChg chg="del">
          <pc:chgData name="Guest User" userId="" providerId="Windows Live" clId="Web-{7CF2F1DB-AE5E-4CD8-BEE0-4D3BE0DBA563}" dt="2020-10-25T14:51:39.123" v="22"/>
          <pc:sldLayoutMkLst>
            <pc:docMk/>
            <pc:sldMasterMk cId="0" sldId="2147483648"/>
            <pc:sldLayoutMk cId="0" sldId="2147483661"/>
          </pc:sldLayoutMkLst>
        </pc:sldLayoutChg>
        <pc:sldLayoutChg chg="del">
          <pc:chgData name="Guest User" userId="" providerId="Windows Live" clId="Web-{7CF2F1DB-AE5E-4CD8-BEE0-4D3BE0DBA563}" dt="2020-10-25T14:51:39.123" v="22"/>
          <pc:sldLayoutMkLst>
            <pc:docMk/>
            <pc:sldMasterMk cId="0" sldId="2147483648"/>
            <pc:sldLayoutMk cId="0" sldId="2147483663"/>
          </pc:sldLayoutMkLst>
        </pc:sldLayoutChg>
        <pc:sldLayoutChg chg="del">
          <pc:chgData name="Guest User" userId="" providerId="Windows Live" clId="Web-{7CF2F1DB-AE5E-4CD8-BEE0-4D3BE0DBA563}" dt="2020-10-25T14:51:39.123" v="22"/>
          <pc:sldLayoutMkLst>
            <pc:docMk/>
            <pc:sldMasterMk cId="0" sldId="2147483648"/>
            <pc:sldLayoutMk cId="0" sldId="2147483666"/>
          </pc:sldLayoutMkLst>
        </pc:sldLayoutChg>
        <pc:sldLayoutChg chg="del">
          <pc:chgData name="Guest User" userId="" providerId="Windows Live" clId="Web-{7CF2F1DB-AE5E-4CD8-BEE0-4D3BE0DBA563}" dt="2020-10-25T14:51:39.123" v="22"/>
          <pc:sldLayoutMkLst>
            <pc:docMk/>
            <pc:sldMasterMk cId="0" sldId="2147483648"/>
            <pc:sldLayoutMk cId="0" sldId="2147483667"/>
          </pc:sldLayoutMkLst>
        </pc:sldLayoutChg>
        <pc:sldLayoutChg chg="del">
          <pc:chgData name="Guest User" userId="" providerId="Windows Live" clId="Web-{7CF2F1DB-AE5E-4CD8-BEE0-4D3BE0DBA563}" dt="2020-10-25T14:51:39.123" v="22"/>
          <pc:sldLayoutMkLst>
            <pc:docMk/>
            <pc:sldMasterMk cId="0" sldId="2147483648"/>
            <pc:sldLayoutMk cId="0" sldId="2147483668"/>
          </pc:sldLayoutMkLst>
        </pc:sldLayoutChg>
      </pc:sldMasterChg>
      <pc:sldMasterChg chg="add del addSldLayout delSldLayout modSldLayout">
        <pc:chgData name="Guest User" userId="" providerId="Windows Live" clId="Web-{7CF2F1DB-AE5E-4CD8-BEE0-4D3BE0DBA563}" dt="2020-10-25T14:51:49.873" v="23"/>
        <pc:sldMasterMkLst>
          <pc:docMk/>
          <pc:sldMasterMk cId="639092847" sldId="2147483669"/>
        </pc:sldMasterMkLst>
        <pc:sldLayoutChg chg="add del mod replId">
          <pc:chgData name="Guest User" userId="" providerId="Windows Live" clId="Web-{7CF2F1DB-AE5E-4CD8-BEE0-4D3BE0DBA563}" dt="2020-10-25T14:51:49.873" v="23"/>
          <pc:sldLayoutMkLst>
            <pc:docMk/>
            <pc:sldMasterMk cId="639092847" sldId="2147483669"/>
            <pc:sldLayoutMk cId="2637172764" sldId="2147483670"/>
          </pc:sldLayoutMkLst>
        </pc:sldLayoutChg>
        <pc:sldLayoutChg chg="add del mod replId">
          <pc:chgData name="Guest User" userId="" providerId="Windows Live" clId="Web-{7CF2F1DB-AE5E-4CD8-BEE0-4D3BE0DBA563}" dt="2020-10-25T14:51:49.873" v="23"/>
          <pc:sldLayoutMkLst>
            <pc:docMk/>
            <pc:sldMasterMk cId="639092847" sldId="2147483669"/>
            <pc:sldLayoutMk cId="257652513" sldId="2147483671"/>
          </pc:sldLayoutMkLst>
        </pc:sldLayoutChg>
        <pc:sldLayoutChg chg="add del mod replId">
          <pc:chgData name="Guest User" userId="" providerId="Windows Live" clId="Web-{7CF2F1DB-AE5E-4CD8-BEE0-4D3BE0DBA563}" dt="2020-10-25T14:51:49.873" v="23"/>
          <pc:sldLayoutMkLst>
            <pc:docMk/>
            <pc:sldMasterMk cId="639092847" sldId="2147483669"/>
            <pc:sldLayoutMk cId="2539047344" sldId="2147483672"/>
          </pc:sldLayoutMkLst>
        </pc:sldLayoutChg>
        <pc:sldLayoutChg chg="add del mod replId">
          <pc:chgData name="Guest User" userId="" providerId="Windows Live" clId="Web-{7CF2F1DB-AE5E-4CD8-BEE0-4D3BE0DBA563}" dt="2020-10-25T14:51:49.873" v="23"/>
          <pc:sldLayoutMkLst>
            <pc:docMk/>
            <pc:sldMasterMk cId="639092847" sldId="2147483669"/>
            <pc:sldLayoutMk cId="988387378" sldId="2147483673"/>
          </pc:sldLayoutMkLst>
        </pc:sldLayoutChg>
        <pc:sldLayoutChg chg="add del mod replId">
          <pc:chgData name="Guest User" userId="" providerId="Windows Live" clId="Web-{7CF2F1DB-AE5E-4CD8-BEE0-4D3BE0DBA563}" dt="2020-10-25T14:51:49.873" v="23"/>
          <pc:sldLayoutMkLst>
            <pc:docMk/>
            <pc:sldMasterMk cId="639092847" sldId="2147483669"/>
            <pc:sldLayoutMk cId="912342320" sldId="2147483674"/>
          </pc:sldLayoutMkLst>
        </pc:sldLayoutChg>
        <pc:sldLayoutChg chg="add del mod replId">
          <pc:chgData name="Guest User" userId="" providerId="Windows Live" clId="Web-{7CF2F1DB-AE5E-4CD8-BEE0-4D3BE0DBA563}" dt="2020-10-25T14:51:49.873" v="23"/>
          <pc:sldLayoutMkLst>
            <pc:docMk/>
            <pc:sldMasterMk cId="639092847" sldId="2147483669"/>
            <pc:sldLayoutMk cId="3853008565" sldId="2147483675"/>
          </pc:sldLayoutMkLst>
        </pc:sldLayoutChg>
        <pc:sldLayoutChg chg="add del mod replId">
          <pc:chgData name="Guest User" userId="" providerId="Windows Live" clId="Web-{7CF2F1DB-AE5E-4CD8-BEE0-4D3BE0DBA563}" dt="2020-10-25T14:51:49.873" v="23"/>
          <pc:sldLayoutMkLst>
            <pc:docMk/>
            <pc:sldMasterMk cId="639092847" sldId="2147483669"/>
            <pc:sldLayoutMk cId="2750709472" sldId="2147483676"/>
          </pc:sldLayoutMkLst>
        </pc:sldLayoutChg>
        <pc:sldLayoutChg chg="add del mod replId">
          <pc:chgData name="Guest User" userId="" providerId="Windows Live" clId="Web-{7CF2F1DB-AE5E-4CD8-BEE0-4D3BE0DBA563}" dt="2020-10-25T14:51:49.873" v="23"/>
          <pc:sldLayoutMkLst>
            <pc:docMk/>
            <pc:sldMasterMk cId="639092847" sldId="2147483669"/>
            <pc:sldLayoutMk cId="3734770806" sldId="2147483677"/>
          </pc:sldLayoutMkLst>
        </pc:sldLayoutChg>
        <pc:sldLayoutChg chg="add del mod replId">
          <pc:chgData name="Guest User" userId="" providerId="Windows Live" clId="Web-{7CF2F1DB-AE5E-4CD8-BEE0-4D3BE0DBA563}" dt="2020-10-25T14:51:49.873" v="23"/>
          <pc:sldLayoutMkLst>
            <pc:docMk/>
            <pc:sldMasterMk cId="639092847" sldId="2147483669"/>
            <pc:sldLayoutMk cId="4135393265" sldId="2147483678"/>
          </pc:sldLayoutMkLst>
        </pc:sldLayoutChg>
        <pc:sldLayoutChg chg="add del mod replId">
          <pc:chgData name="Guest User" userId="" providerId="Windows Live" clId="Web-{7CF2F1DB-AE5E-4CD8-BEE0-4D3BE0DBA563}" dt="2020-10-25T14:51:49.873" v="23"/>
          <pc:sldLayoutMkLst>
            <pc:docMk/>
            <pc:sldMasterMk cId="639092847" sldId="2147483669"/>
            <pc:sldLayoutMk cId="2607256483" sldId="2147483679"/>
          </pc:sldLayoutMkLst>
        </pc:sldLayoutChg>
        <pc:sldLayoutChg chg="add del mod replId">
          <pc:chgData name="Guest User" userId="" providerId="Windows Live" clId="Web-{7CF2F1DB-AE5E-4CD8-BEE0-4D3BE0DBA563}" dt="2020-10-25T14:51:49.873" v="23"/>
          <pc:sldLayoutMkLst>
            <pc:docMk/>
            <pc:sldMasterMk cId="639092847" sldId="2147483669"/>
            <pc:sldLayoutMk cId="199719558" sldId="2147483680"/>
          </pc:sldLayoutMkLst>
        </pc:sldLayoutChg>
        <pc:sldLayoutChg chg="add del mod replId">
          <pc:chgData name="Guest User" userId="" providerId="Windows Live" clId="Web-{7CF2F1DB-AE5E-4CD8-BEE0-4D3BE0DBA563}" dt="2020-10-25T14:51:49.873" v="23"/>
          <pc:sldLayoutMkLst>
            <pc:docMk/>
            <pc:sldMasterMk cId="639092847" sldId="2147483669"/>
            <pc:sldLayoutMk cId="3484940659" sldId="2147483681"/>
          </pc:sldLayoutMkLst>
        </pc:sldLayoutChg>
        <pc:sldLayoutChg chg="add del mod replId">
          <pc:chgData name="Guest User" userId="" providerId="Windows Live" clId="Web-{7CF2F1DB-AE5E-4CD8-BEE0-4D3BE0DBA563}" dt="2020-10-25T14:51:49.873" v="23"/>
          <pc:sldLayoutMkLst>
            <pc:docMk/>
            <pc:sldMasterMk cId="639092847" sldId="2147483669"/>
            <pc:sldLayoutMk cId="2649646606" sldId="2147483682"/>
          </pc:sldLayoutMkLst>
        </pc:sldLayoutChg>
        <pc:sldLayoutChg chg="add del mod replId">
          <pc:chgData name="Guest User" userId="" providerId="Windows Live" clId="Web-{7CF2F1DB-AE5E-4CD8-BEE0-4D3BE0DBA563}" dt="2020-10-25T14:51:49.873" v="23"/>
          <pc:sldLayoutMkLst>
            <pc:docMk/>
            <pc:sldMasterMk cId="639092847" sldId="2147483669"/>
            <pc:sldLayoutMk cId="4032901763" sldId="2147483683"/>
          </pc:sldLayoutMkLst>
        </pc:sldLayoutChg>
        <pc:sldLayoutChg chg="add del mod replId">
          <pc:chgData name="Guest User" userId="" providerId="Windows Live" clId="Web-{7CF2F1DB-AE5E-4CD8-BEE0-4D3BE0DBA563}" dt="2020-10-25T14:51:49.873" v="23"/>
          <pc:sldLayoutMkLst>
            <pc:docMk/>
            <pc:sldMasterMk cId="639092847" sldId="2147483669"/>
            <pc:sldLayoutMk cId="179879808" sldId="2147483684"/>
          </pc:sldLayoutMkLst>
        </pc:sldLayoutChg>
        <pc:sldLayoutChg chg="add del mod replId">
          <pc:chgData name="Guest User" userId="" providerId="Windows Live" clId="Web-{7CF2F1DB-AE5E-4CD8-BEE0-4D3BE0DBA563}" dt="2020-10-25T14:51:49.873" v="23"/>
          <pc:sldLayoutMkLst>
            <pc:docMk/>
            <pc:sldMasterMk cId="639092847" sldId="2147483669"/>
            <pc:sldLayoutMk cId="2075376354" sldId="2147483685"/>
          </pc:sldLayoutMkLst>
        </pc:sldLayoutChg>
        <pc:sldLayoutChg chg="add del mod replId">
          <pc:chgData name="Guest User" userId="" providerId="Windows Live" clId="Web-{7CF2F1DB-AE5E-4CD8-BEE0-4D3BE0DBA563}" dt="2020-10-25T14:51:49.873" v="23"/>
          <pc:sldLayoutMkLst>
            <pc:docMk/>
            <pc:sldMasterMk cId="639092847" sldId="2147483669"/>
            <pc:sldLayoutMk cId="1792330956" sldId="2147483686"/>
          </pc:sldLayoutMkLst>
        </pc:sldLayoutChg>
      </pc:sldMasterChg>
      <pc:sldMasterChg chg="add del addSldLayout delSldLayout modSldLayout">
        <pc:chgData name="Guest User" userId="" providerId="Windows Live" clId="Web-{7CF2F1DB-AE5E-4CD8-BEE0-4D3BE0DBA563}" dt="2020-10-25T14:51:58.342" v="24"/>
        <pc:sldMasterMkLst>
          <pc:docMk/>
          <pc:sldMasterMk cId="2484938985" sldId="2147483687"/>
        </pc:sldMasterMkLst>
        <pc:sldLayoutChg chg="add del mod replId">
          <pc:chgData name="Guest User" userId="" providerId="Windows Live" clId="Web-{7CF2F1DB-AE5E-4CD8-BEE0-4D3BE0DBA563}" dt="2020-10-25T14:51:58.342" v="24"/>
          <pc:sldLayoutMkLst>
            <pc:docMk/>
            <pc:sldMasterMk cId="2484938985" sldId="2147483687"/>
            <pc:sldLayoutMk cId="411052774" sldId="2147483688"/>
          </pc:sldLayoutMkLst>
        </pc:sldLayoutChg>
        <pc:sldLayoutChg chg="add del mod replId">
          <pc:chgData name="Guest User" userId="" providerId="Windows Live" clId="Web-{7CF2F1DB-AE5E-4CD8-BEE0-4D3BE0DBA563}" dt="2020-10-25T14:51:58.342" v="24"/>
          <pc:sldLayoutMkLst>
            <pc:docMk/>
            <pc:sldMasterMk cId="2484938985" sldId="2147483687"/>
            <pc:sldLayoutMk cId="2504336542" sldId="2147483689"/>
          </pc:sldLayoutMkLst>
        </pc:sldLayoutChg>
        <pc:sldLayoutChg chg="add del mod replId">
          <pc:chgData name="Guest User" userId="" providerId="Windows Live" clId="Web-{7CF2F1DB-AE5E-4CD8-BEE0-4D3BE0DBA563}" dt="2020-10-25T14:51:58.342" v="24"/>
          <pc:sldLayoutMkLst>
            <pc:docMk/>
            <pc:sldMasterMk cId="2484938985" sldId="2147483687"/>
            <pc:sldLayoutMk cId="2604270392" sldId="2147483690"/>
          </pc:sldLayoutMkLst>
        </pc:sldLayoutChg>
        <pc:sldLayoutChg chg="add del mod replId">
          <pc:chgData name="Guest User" userId="" providerId="Windows Live" clId="Web-{7CF2F1DB-AE5E-4CD8-BEE0-4D3BE0DBA563}" dt="2020-10-25T14:51:58.342" v="24"/>
          <pc:sldLayoutMkLst>
            <pc:docMk/>
            <pc:sldMasterMk cId="2484938985" sldId="2147483687"/>
            <pc:sldLayoutMk cId="483353802" sldId="2147483691"/>
          </pc:sldLayoutMkLst>
        </pc:sldLayoutChg>
        <pc:sldLayoutChg chg="add del mod replId">
          <pc:chgData name="Guest User" userId="" providerId="Windows Live" clId="Web-{7CF2F1DB-AE5E-4CD8-BEE0-4D3BE0DBA563}" dt="2020-10-25T14:51:58.342" v="24"/>
          <pc:sldLayoutMkLst>
            <pc:docMk/>
            <pc:sldMasterMk cId="2484938985" sldId="2147483687"/>
            <pc:sldLayoutMk cId="1273587230" sldId="2147483692"/>
          </pc:sldLayoutMkLst>
        </pc:sldLayoutChg>
        <pc:sldLayoutChg chg="add del mod replId">
          <pc:chgData name="Guest User" userId="" providerId="Windows Live" clId="Web-{7CF2F1DB-AE5E-4CD8-BEE0-4D3BE0DBA563}" dt="2020-10-25T14:51:58.342" v="24"/>
          <pc:sldLayoutMkLst>
            <pc:docMk/>
            <pc:sldMasterMk cId="2484938985" sldId="2147483687"/>
            <pc:sldLayoutMk cId="1428221454" sldId="2147483693"/>
          </pc:sldLayoutMkLst>
        </pc:sldLayoutChg>
        <pc:sldLayoutChg chg="add del mod replId">
          <pc:chgData name="Guest User" userId="" providerId="Windows Live" clId="Web-{7CF2F1DB-AE5E-4CD8-BEE0-4D3BE0DBA563}" dt="2020-10-25T14:51:58.342" v="24"/>
          <pc:sldLayoutMkLst>
            <pc:docMk/>
            <pc:sldMasterMk cId="2484938985" sldId="2147483687"/>
            <pc:sldLayoutMk cId="2102635187" sldId="2147483694"/>
          </pc:sldLayoutMkLst>
        </pc:sldLayoutChg>
        <pc:sldLayoutChg chg="add del mod replId">
          <pc:chgData name="Guest User" userId="" providerId="Windows Live" clId="Web-{7CF2F1DB-AE5E-4CD8-BEE0-4D3BE0DBA563}" dt="2020-10-25T14:51:58.342" v="24"/>
          <pc:sldLayoutMkLst>
            <pc:docMk/>
            <pc:sldMasterMk cId="2484938985" sldId="2147483687"/>
            <pc:sldLayoutMk cId="4178054065" sldId="2147483695"/>
          </pc:sldLayoutMkLst>
        </pc:sldLayoutChg>
        <pc:sldLayoutChg chg="add del mod replId">
          <pc:chgData name="Guest User" userId="" providerId="Windows Live" clId="Web-{7CF2F1DB-AE5E-4CD8-BEE0-4D3BE0DBA563}" dt="2020-10-25T14:51:58.342" v="24"/>
          <pc:sldLayoutMkLst>
            <pc:docMk/>
            <pc:sldMasterMk cId="2484938985" sldId="2147483687"/>
            <pc:sldLayoutMk cId="4266750013" sldId="2147483696"/>
          </pc:sldLayoutMkLst>
        </pc:sldLayoutChg>
        <pc:sldLayoutChg chg="add del mod replId">
          <pc:chgData name="Guest User" userId="" providerId="Windows Live" clId="Web-{7CF2F1DB-AE5E-4CD8-BEE0-4D3BE0DBA563}" dt="2020-10-25T14:51:58.342" v="24"/>
          <pc:sldLayoutMkLst>
            <pc:docMk/>
            <pc:sldMasterMk cId="2484938985" sldId="2147483687"/>
            <pc:sldLayoutMk cId="2341021559" sldId="2147483697"/>
          </pc:sldLayoutMkLst>
        </pc:sldLayoutChg>
        <pc:sldLayoutChg chg="add del mod replId">
          <pc:chgData name="Guest User" userId="" providerId="Windows Live" clId="Web-{7CF2F1DB-AE5E-4CD8-BEE0-4D3BE0DBA563}" dt="2020-10-25T14:51:58.342" v="24"/>
          <pc:sldLayoutMkLst>
            <pc:docMk/>
            <pc:sldMasterMk cId="2484938985" sldId="2147483687"/>
            <pc:sldLayoutMk cId="3994967084" sldId="2147483698"/>
          </pc:sldLayoutMkLst>
        </pc:sldLayoutChg>
        <pc:sldLayoutChg chg="add del mod replId">
          <pc:chgData name="Guest User" userId="" providerId="Windows Live" clId="Web-{7CF2F1DB-AE5E-4CD8-BEE0-4D3BE0DBA563}" dt="2020-10-25T14:51:58.342" v="24"/>
          <pc:sldLayoutMkLst>
            <pc:docMk/>
            <pc:sldMasterMk cId="2484938985" sldId="2147483687"/>
            <pc:sldLayoutMk cId="1112986529" sldId="2147483699"/>
          </pc:sldLayoutMkLst>
        </pc:sldLayoutChg>
        <pc:sldLayoutChg chg="add del mod replId">
          <pc:chgData name="Guest User" userId="" providerId="Windows Live" clId="Web-{7CF2F1DB-AE5E-4CD8-BEE0-4D3BE0DBA563}" dt="2020-10-25T14:51:58.342" v="24"/>
          <pc:sldLayoutMkLst>
            <pc:docMk/>
            <pc:sldMasterMk cId="2484938985" sldId="2147483687"/>
            <pc:sldLayoutMk cId="3810552146" sldId="2147483700"/>
          </pc:sldLayoutMkLst>
        </pc:sldLayoutChg>
        <pc:sldLayoutChg chg="add del mod replId">
          <pc:chgData name="Guest User" userId="" providerId="Windows Live" clId="Web-{7CF2F1DB-AE5E-4CD8-BEE0-4D3BE0DBA563}" dt="2020-10-25T14:51:58.342" v="24"/>
          <pc:sldLayoutMkLst>
            <pc:docMk/>
            <pc:sldMasterMk cId="2484938985" sldId="2147483687"/>
            <pc:sldLayoutMk cId="650098388" sldId="2147483701"/>
          </pc:sldLayoutMkLst>
        </pc:sldLayoutChg>
        <pc:sldLayoutChg chg="add del mod replId">
          <pc:chgData name="Guest User" userId="" providerId="Windows Live" clId="Web-{7CF2F1DB-AE5E-4CD8-BEE0-4D3BE0DBA563}" dt="2020-10-25T14:51:58.342" v="24"/>
          <pc:sldLayoutMkLst>
            <pc:docMk/>
            <pc:sldMasterMk cId="2484938985" sldId="2147483687"/>
            <pc:sldLayoutMk cId="1978705503" sldId="2147483702"/>
          </pc:sldLayoutMkLst>
        </pc:sldLayoutChg>
        <pc:sldLayoutChg chg="add del mod replId">
          <pc:chgData name="Guest User" userId="" providerId="Windows Live" clId="Web-{7CF2F1DB-AE5E-4CD8-BEE0-4D3BE0DBA563}" dt="2020-10-25T14:51:58.342" v="24"/>
          <pc:sldLayoutMkLst>
            <pc:docMk/>
            <pc:sldMasterMk cId="2484938985" sldId="2147483687"/>
            <pc:sldLayoutMk cId="721921748" sldId="2147483703"/>
          </pc:sldLayoutMkLst>
        </pc:sldLayoutChg>
        <pc:sldLayoutChg chg="add del mod replId">
          <pc:chgData name="Guest User" userId="" providerId="Windows Live" clId="Web-{7CF2F1DB-AE5E-4CD8-BEE0-4D3BE0DBA563}" dt="2020-10-25T14:51:58.342" v="24"/>
          <pc:sldLayoutMkLst>
            <pc:docMk/>
            <pc:sldMasterMk cId="2484938985" sldId="2147483687"/>
            <pc:sldLayoutMk cId="1800222724" sldId="2147483704"/>
          </pc:sldLayoutMkLst>
        </pc:sldLayoutChg>
      </pc:sldMasterChg>
      <pc:sldMasterChg chg="add del addSldLayout delSldLayout modSldLayout">
        <pc:chgData name="Guest User" userId="" providerId="Windows Live" clId="Web-{7CF2F1DB-AE5E-4CD8-BEE0-4D3BE0DBA563}" dt="2020-10-25T14:52:09.155" v="25"/>
        <pc:sldMasterMkLst>
          <pc:docMk/>
          <pc:sldMasterMk cId="3013882002" sldId="2147483705"/>
        </pc:sldMasterMkLst>
        <pc:sldLayoutChg chg="add del mod replId">
          <pc:chgData name="Guest User" userId="" providerId="Windows Live" clId="Web-{7CF2F1DB-AE5E-4CD8-BEE0-4D3BE0DBA563}" dt="2020-10-25T14:52:09.155" v="25"/>
          <pc:sldLayoutMkLst>
            <pc:docMk/>
            <pc:sldMasterMk cId="3013882002" sldId="2147483705"/>
            <pc:sldLayoutMk cId="987540312" sldId="2147483706"/>
          </pc:sldLayoutMkLst>
        </pc:sldLayoutChg>
        <pc:sldLayoutChg chg="add del mod replId">
          <pc:chgData name="Guest User" userId="" providerId="Windows Live" clId="Web-{7CF2F1DB-AE5E-4CD8-BEE0-4D3BE0DBA563}" dt="2020-10-25T14:52:09.155" v="25"/>
          <pc:sldLayoutMkLst>
            <pc:docMk/>
            <pc:sldMasterMk cId="3013882002" sldId="2147483705"/>
            <pc:sldLayoutMk cId="3869665904" sldId="2147483707"/>
          </pc:sldLayoutMkLst>
        </pc:sldLayoutChg>
        <pc:sldLayoutChg chg="add del mod replId">
          <pc:chgData name="Guest User" userId="" providerId="Windows Live" clId="Web-{7CF2F1DB-AE5E-4CD8-BEE0-4D3BE0DBA563}" dt="2020-10-25T14:52:09.155" v="25"/>
          <pc:sldLayoutMkLst>
            <pc:docMk/>
            <pc:sldMasterMk cId="3013882002" sldId="2147483705"/>
            <pc:sldLayoutMk cId="3240686321" sldId="2147483708"/>
          </pc:sldLayoutMkLst>
        </pc:sldLayoutChg>
        <pc:sldLayoutChg chg="add del mod replId">
          <pc:chgData name="Guest User" userId="" providerId="Windows Live" clId="Web-{7CF2F1DB-AE5E-4CD8-BEE0-4D3BE0DBA563}" dt="2020-10-25T14:52:09.155" v="25"/>
          <pc:sldLayoutMkLst>
            <pc:docMk/>
            <pc:sldMasterMk cId="3013882002" sldId="2147483705"/>
            <pc:sldLayoutMk cId="3121353139" sldId="2147483709"/>
          </pc:sldLayoutMkLst>
        </pc:sldLayoutChg>
        <pc:sldLayoutChg chg="add del mod replId">
          <pc:chgData name="Guest User" userId="" providerId="Windows Live" clId="Web-{7CF2F1DB-AE5E-4CD8-BEE0-4D3BE0DBA563}" dt="2020-10-25T14:52:09.155" v="25"/>
          <pc:sldLayoutMkLst>
            <pc:docMk/>
            <pc:sldMasterMk cId="3013882002" sldId="2147483705"/>
            <pc:sldLayoutMk cId="731486164" sldId="2147483710"/>
          </pc:sldLayoutMkLst>
        </pc:sldLayoutChg>
        <pc:sldLayoutChg chg="add del mod replId">
          <pc:chgData name="Guest User" userId="" providerId="Windows Live" clId="Web-{7CF2F1DB-AE5E-4CD8-BEE0-4D3BE0DBA563}" dt="2020-10-25T14:52:09.155" v="25"/>
          <pc:sldLayoutMkLst>
            <pc:docMk/>
            <pc:sldMasterMk cId="3013882002" sldId="2147483705"/>
            <pc:sldLayoutMk cId="1586179288" sldId="2147483711"/>
          </pc:sldLayoutMkLst>
        </pc:sldLayoutChg>
        <pc:sldLayoutChg chg="add del mod replId">
          <pc:chgData name="Guest User" userId="" providerId="Windows Live" clId="Web-{7CF2F1DB-AE5E-4CD8-BEE0-4D3BE0DBA563}" dt="2020-10-25T14:52:09.155" v="25"/>
          <pc:sldLayoutMkLst>
            <pc:docMk/>
            <pc:sldMasterMk cId="3013882002" sldId="2147483705"/>
            <pc:sldLayoutMk cId="154966057" sldId="2147483712"/>
          </pc:sldLayoutMkLst>
        </pc:sldLayoutChg>
        <pc:sldLayoutChg chg="add del mod replId">
          <pc:chgData name="Guest User" userId="" providerId="Windows Live" clId="Web-{7CF2F1DB-AE5E-4CD8-BEE0-4D3BE0DBA563}" dt="2020-10-25T14:52:09.155" v="25"/>
          <pc:sldLayoutMkLst>
            <pc:docMk/>
            <pc:sldMasterMk cId="3013882002" sldId="2147483705"/>
            <pc:sldLayoutMk cId="3925721785" sldId="2147483713"/>
          </pc:sldLayoutMkLst>
        </pc:sldLayoutChg>
        <pc:sldLayoutChg chg="add del mod replId">
          <pc:chgData name="Guest User" userId="" providerId="Windows Live" clId="Web-{7CF2F1DB-AE5E-4CD8-BEE0-4D3BE0DBA563}" dt="2020-10-25T14:52:09.155" v="25"/>
          <pc:sldLayoutMkLst>
            <pc:docMk/>
            <pc:sldMasterMk cId="3013882002" sldId="2147483705"/>
            <pc:sldLayoutMk cId="1171054337" sldId="2147483714"/>
          </pc:sldLayoutMkLst>
        </pc:sldLayoutChg>
        <pc:sldLayoutChg chg="add del mod replId">
          <pc:chgData name="Guest User" userId="" providerId="Windows Live" clId="Web-{7CF2F1DB-AE5E-4CD8-BEE0-4D3BE0DBA563}" dt="2020-10-25T14:52:09.155" v="25"/>
          <pc:sldLayoutMkLst>
            <pc:docMk/>
            <pc:sldMasterMk cId="3013882002" sldId="2147483705"/>
            <pc:sldLayoutMk cId="2627375966" sldId="2147483715"/>
          </pc:sldLayoutMkLst>
        </pc:sldLayoutChg>
        <pc:sldLayoutChg chg="add del mod replId">
          <pc:chgData name="Guest User" userId="" providerId="Windows Live" clId="Web-{7CF2F1DB-AE5E-4CD8-BEE0-4D3BE0DBA563}" dt="2020-10-25T14:52:09.155" v="25"/>
          <pc:sldLayoutMkLst>
            <pc:docMk/>
            <pc:sldMasterMk cId="3013882002" sldId="2147483705"/>
            <pc:sldLayoutMk cId="69230385" sldId="2147483716"/>
          </pc:sldLayoutMkLst>
        </pc:sldLayoutChg>
        <pc:sldLayoutChg chg="add del mod replId">
          <pc:chgData name="Guest User" userId="" providerId="Windows Live" clId="Web-{7CF2F1DB-AE5E-4CD8-BEE0-4D3BE0DBA563}" dt="2020-10-25T14:52:09.155" v="25"/>
          <pc:sldLayoutMkLst>
            <pc:docMk/>
            <pc:sldMasterMk cId="3013882002" sldId="2147483705"/>
            <pc:sldLayoutMk cId="3987458366" sldId="2147483717"/>
          </pc:sldLayoutMkLst>
        </pc:sldLayoutChg>
        <pc:sldLayoutChg chg="add del mod replId">
          <pc:chgData name="Guest User" userId="" providerId="Windows Live" clId="Web-{7CF2F1DB-AE5E-4CD8-BEE0-4D3BE0DBA563}" dt="2020-10-25T14:52:09.155" v="25"/>
          <pc:sldLayoutMkLst>
            <pc:docMk/>
            <pc:sldMasterMk cId="3013882002" sldId="2147483705"/>
            <pc:sldLayoutMk cId="1506387928" sldId="2147483718"/>
          </pc:sldLayoutMkLst>
        </pc:sldLayoutChg>
        <pc:sldLayoutChg chg="add del mod replId">
          <pc:chgData name="Guest User" userId="" providerId="Windows Live" clId="Web-{7CF2F1DB-AE5E-4CD8-BEE0-4D3BE0DBA563}" dt="2020-10-25T14:52:09.155" v="25"/>
          <pc:sldLayoutMkLst>
            <pc:docMk/>
            <pc:sldMasterMk cId="3013882002" sldId="2147483705"/>
            <pc:sldLayoutMk cId="2820087785" sldId="2147483719"/>
          </pc:sldLayoutMkLst>
        </pc:sldLayoutChg>
        <pc:sldLayoutChg chg="add del mod replId">
          <pc:chgData name="Guest User" userId="" providerId="Windows Live" clId="Web-{7CF2F1DB-AE5E-4CD8-BEE0-4D3BE0DBA563}" dt="2020-10-25T14:52:09.155" v="25"/>
          <pc:sldLayoutMkLst>
            <pc:docMk/>
            <pc:sldMasterMk cId="3013882002" sldId="2147483705"/>
            <pc:sldLayoutMk cId="357101918" sldId="2147483720"/>
          </pc:sldLayoutMkLst>
        </pc:sldLayoutChg>
        <pc:sldLayoutChg chg="add del mod replId">
          <pc:chgData name="Guest User" userId="" providerId="Windows Live" clId="Web-{7CF2F1DB-AE5E-4CD8-BEE0-4D3BE0DBA563}" dt="2020-10-25T14:52:09.155" v="25"/>
          <pc:sldLayoutMkLst>
            <pc:docMk/>
            <pc:sldMasterMk cId="3013882002" sldId="2147483705"/>
            <pc:sldLayoutMk cId="3915672158" sldId="2147483721"/>
          </pc:sldLayoutMkLst>
        </pc:sldLayoutChg>
        <pc:sldLayoutChg chg="add del mod replId">
          <pc:chgData name="Guest User" userId="" providerId="Windows Live" clId="Web-{7CF2F1DB-AE5E-4CD8-BEE0-4D3BE0DBA563}" dt="2020-10-25T14:52:09.155" v="25"/>
          <pc:sldLayoutMkLst>
            <pc:docMk/>
            <pc:sldMasterMk cId="3013882002" sldId="2147483705"/>
            <pc:sldLayoutMk cId="1701705717" sldId="2147483722"/>
          </pc:sldLayoutMkLst>
        </pc:sldLayoutChg>
      </pc:sldMasterChg>
      <pc:sldMasterChg chg="add del addSldLayout delSldLayout">
        <pc:chgData name="Guest User" userId="" providerId="Windows Live" clId="Web-{7CF2F1DB-AE5E-4CD8-BEE0-4D3BE0DBA563}" dt="2020-10-25T14:52:20.405" v="26"/>
        <pc:sldMasterMkLst>
          <pc:docMk/>
          <pc:sldMasterMk cId="3838944768" sldId="2147483749"/>
        </pc:sldMasterMkLst>
        <pc:sldLayoutChg chg="add del">
          <pc:chgData name="Guest User" userId="" providerId="Windows Live" clId="Web-{7CF2F1DB-AE5E-4CD8-BEE0-4D3BE0DBA563}" dt="2020-10-25T14:52:20.405" v="26"/>
          <pc:sldLayoutMkLst>
            <pc:docMk/>
            <pc:sldMasterMk cId="3838944768" sldId="2147483749"/>
            <pc:sldLayoutMk cId="2780493343" sldId="2147483732"/>
          </pc:sldLayoutMkLst>
        </pc:sldLayoutChg>
        <pc:sldLayoutChg chg="add del">
          <pc:chgData name="Guest User" userId="" providerId="Windows Live" clId="Web-{7CF2F1DB-AE5E-4CD8-BEE0-4D3BE0DBA563}" dt="2020-10-25T14:52:20.405" v="26"/>
          <pc:sldLayoutMkLst>
            <pc:docMk/>
            <pc:sldMasterMk cId="3838944768" sldId="2147483749"/>
            <pc:sldLayoutMk cId="1553239827" sldId="2147483733"/>
          </pc:sldLayoutMkLst>
        </pc:sldLayoutChg>
        <pc:sldLayoutChg chg="add del">
          <pc:chgData name="Guest User" userId="" providerId="Windows Live" clId="Web-{7CF2F1DB-AE5E-4CD8-BEE0-4D3BE0DBA563}" dt="2020-10-25T14:52:20.405" v="26"/>
          <pc:sldLayoutMkLst>
            <pc:docMk/>
            <pc:sldMasterMk cId="3838944768" sldId="2147483749"/>
            <pc:sldLayoutMk cId="3510869558" sldId="2147483734"/>
          </pc:sldLayoutMkLst>
        </pc:sldLayoutChg>
        <pc:sldLayoutChg chg="add del">
          <pc:chgData name="Guest User" userId="" providerId="Windows Live" clId="Web-{7CF2F1DB-AE5E-4CD8-BEE0-4D3BE0DBA563}" dt="2020-10-25T14:52:20.405" v="26"/>
          <pc:sldLayoutMkLst>
            <pc:docMk/>
            <pc:sldMasterMk cId="3838944768" sldId="2147483749"/>
            <pc:sldLayoutMk cId="3283235927" sldId="2147483735"/>
          </pc:sldLayoutMkLst>
        </pc:sldLayoutChg>
        <pc:sldLayoutChg chg="add del">
          <pc:chgData name="Guest User" userId="" providerId="Windows Live" clId="Web-{7CF2F1DB-AE5E-4CD8-BEE0-4D3BE0DBA563}" dt="2020-10-25T14:52:20.405" v="26"/>
          <pc:sldLayoutMkLst>
            <pc:docMk/>
            <pc:sldMasterMk cId="3838944768" sldId="2147483749"/>
            <pc:sldLayoutMk cId="1466995370" sldId="2147483736"/>
          </pc:sldLayoutMkLst>
        </pc:sldLayoutChg>
        <pc:sldLayoutChg chg="add del">
          <pc:chgData name="Guest User" userId="" providerId="Windows Live" clId="Web-{7CF2F1DB-AE5E-4CD8-BEE0-4D3BE0DBA563}" dt="2020-10-25T14:52:20.405" v="26"/>
          <pc:sldLayoutMkLst>
            <pc:docMk/>
            <pc:sldMasterMk cId="3838944768" sldId="2147483749"/>
            <pc:sldLayoutMk cId="549973785" sldId="2147483737"/>
          </pc:sldLayoutMkLst>
        </pc:sldLayoutChg>
        <pc:sldLayoutChg chg="add del">
          <pc:chgData name="Guest User" userId="" providerId="Windows Live" clId="Web-{7CF2F1DB-AE5E-4CD8-BEE0-4D3BE0DBA563}" dt="2020-10-25T14:52:20.405" v="26"/>
          <pc:sldLayoutMkLst>
            <pc:docMk/>
            <pc:sldMasterMk cId="3838944768" sldId="2147483749"/>
            <pc:sldLayoutMk cId="4092400083" sldId="2147483738"/>
          </pc:sldLayoutMkLst>
        </pc:sldLayoutChg>
        <pc:sldLayoutChg chg="add del">
          <pc:chgData name="Guest User" userId="" providerId="Windows Live" clId="Web-{7CF2F1DB-AE5E-4CD8-BEE0-4D3BE0DBA563}" dt="2020-10-25T14:52:20.405" v="26"/>
          <pc:sldLayoutMkLst>
            <pc:docMk/>
            <pc:sldMasterMk cId="3838944768" sldId="2147483749"/>
            <pc:sldLayoutMk cId="3116374342" sldId="2147483739"/>
          </pc:sldLayoutMkLst>
        </pc:sldLayoutChg>
        <pc:sldLayoutChg chg="add del">
          <pc:chgData name="Guest User" userId="" providerId="Windows Live" clId="Web-{7CF2F1DB-AE5E-4CD8-BEE0-4D3BE0DBA563}" dt="2020-10-25T14:52:20.405" v="26"/>
          <pc:sldLayoutMkLst>
            <pc:docMk/>
            <pc:sldMasterMk cId="3838944768" sldId="2147483749"/>
            <pc:sldLayoutMk cId="3221898919" sldId="2147483740"/>
          </pc:sldLayoutMkLst>
        </pc:sldLayoutChg>
        <pc:sldLayoutChg chg="add del">
          <pc:chgData name="Guest User" userId="" providerId="Windows Live" clId="Web-{7CF2F1DB-AE5E-4CD8-BEE0-4D3BE0DBA563}" dt="2020-10-25T14:52:20.405" v="26"/>
          <pc:sldLayoutMkLst>
            <pc:docMk/>
            <pc:sldMasterMk cId="3838944768" sldId="2147483749"/>
            <pc:sldLayoutMk cId="1986840564" sldId="2147483741"/>
          </pc:sldLayoutMkLst>
        </pc:sldLayoutChg>
        <pc:sldLayoutChg chg="add del">
          <pc:chgData name="Guest User" userId="" providerId="Windows Live" clId="Web-{7CF2F1DB-AE5E-4CD8-BEE0-4D3BE0DBA563}" dt="2020-10-25T14:52:20.405" v="26"/>
          <pc:sldLayoutMkLst>
            <pc:docMk/>
            <pc:sldMasterMk cId="3838944768" sldId="2147483749"/>
            <pc:sldLayoutMk cId="10555304" sldId="2147483742"/>
          </pc:sldLayoutMkLst>
        </pc:sldLayoutChg>
        <pc:sldLayoutChg chg="add del">
          <pc:chgData name="Guest User" userId="" providerId="Windows Live" clId="Web-{7CF2F1DB-AE5E-4CD8-BEE0-4D3BE0DBA563}" dt="2020-10-25T14:52:20.405" v="26"/>
          <pc:sldLayoutMkLst>
            <pc:docMk/>
            <pc:sldMasterMk cId="3838944768" sldId="2147483749"/>
            <pc:sldLayoutMk cId="1134845570" sldId="2147483743"/>
          </pc:sldLayoutMkLst>
        </pc:sldLayoutChg>
        <pc:sldLayoutChg chg="add del">
          <pc:chgData name="Guest User" userId="" providerId="Windows Live" clId="Web-{7CF2F1DB-AE5E-4CD8-BEE0-4D3BE0DBA563}" dt="2020-10-25T14:52:20.405" v="26"/>
          <pc:sldLayoutMkLst>
            <pc:docMk/>
            <pc:sldMasterMk cId="3838944768" sldId="2147483749"/>
            <pc:sldLayoutMk cId="1995489270" sldId="2147483744"/>
          </pc:sldLayoutMkLst>
        </pc:sldLayoutChg>
        <pc:sldLayoutChg chg="add del">
          <pc:chgData name="Guest User" userId="" providerId="Windows Live" clId="Web-{7CF2F1DB-AE5E-4CD8-BEE0-4D3BE0DBA563}" dt="2020-10-25T14:52:20.405" v="26"/>
          <pc:sldLayoutMkLst>
            <pc:docMk/>
            <pc:sldMasterMk cId="3838944768" sldId="2147483749"/>
            <pc:sldLayoutMk cId="2247176399" sldId="2147483745"/>
          </pc:sldLayoutMkLst>
        </pc:sldLayoutChg>
        <pc:sldLayoutChg chg="add del">
          <pc:chgData name="Guest User" userId="" providerId="Windows Live" clId="Web-{7CF2F1DB-AE5E-4CD8-BEE0-4D3BE0DBA563}" dt="2020-10-25T14:52:20.405" v="26"/>
          <pc:sldLayoutMkLst>
            <pc:docMk/>
            <pc:sldMasterMk cId="3838944768" sldId="2147483749"/>
            <pc:sldLayoutMk cId="1708066716" sldId="2147483746"/>
          </pc:sldLayoutMkLst>
        </pc:sldLayoutChg>
        <pc:sldLayoutChg chg="add del">
          <pc:chgData name="Guest User" userId="" providerId="Windows Live" clId="Web-{7CF2F1DB-AE5E-4CD8-BEE0-4D3BE0DBA563}" dt="2020-10-25T14:52:20.405" v="26"/>
          <pc:sldLayoutMkLst>
            <pc:docMk/>
            <pc:sldMasterMk cId="3838944768" sldId="2147483749"/>
            <pc:sldLayoutMk cId="3641881729" sldId="2147483747"/>
          </pc:sldLayoutMkLst>
        </pc:sldLayoutChg>
        <pc:sldLayoutChg chg="add del">
          <pc:chgData name="Guest User" userId="" providerId="Windows Live" clId="Web-{7CF2F1DB-AE5E-4CD8-BEE0-4D3BE0DBA563}" dt="2020-10-25T14:52:20.405" v="26"/>
          <pc:sldLayoutMkLst>
            <pc:docMk/>
            <pc:sldMasterMk cId="3838944768" sldId="2147483749"/>
            <pc:sldLayoutMk cId="4116327771" sldId="2147483748"/>
          </pc:sldLayoutMkLst>
        </pc:sldLayoutChg>
      </pc:sldMasterChg>
      <pc:sldMasterChg chg="add del addSldLayout delSldLayout modSldLayout">
        <pc:chgData name="Guest User" userId="" providerId="Windows Live" clId="Web-{7CF2F1DB-AE5E-4CD8-BEE0-4D3BE0DBA563}" dt="2020-10-25T14:52:27.139" v="27"/>
        <pc:sldMasterMkLst>
          <pc:docMk/>
          <pc:sldMasterMk cId="2511778669" sldId="2147483750"/>
        </pc:sldMasterMkLst>
        <pc:sldLayoutChg chg="add del mod replId">
          <pc:chgData name="Guest User" userId="" providerId="Windows Live" clId="Web-{7CF2F1DB-AE5E-4CD8-BEE0-4D3BE0DBA563}" dt="2020-10-25T14:52:27.139" v="27"/>
          <pc:sldLayoutMkLst>
            <pc:docMk/>
            <pc:sldMasterMk cId="2511778669" sldId="2147483750"/>
            <pc:sldLayoutMk cId="674988247" sldId="2147483751"/>
          </pc:sldLayoutMkLst>
        </pc:sldLayoutChg>
        <pc:sldLayoutChg chg="add del mod replId">
          <pc:chgData name="Guest User" userId="" providerId="Windows Live" clId="Web-{7CF2F1DB-AE5E-4CD8-BEE0-4D3BE0DBA563}" dt="2020-10-25T14:52:27.139" v="27"/>
          <pc:sldLayoutMkLst>
            <pc:docMk/>
            <pc:sldMasterMk cId="2511778669" sldId="2147483750"/>
            <pc:sldLayoutMk cId="3132033319" sldId="2147483752"/>
          </pc:sldLayoutMkLst>
        </pc:sldLayoutChg>
        <pc:sldLayoutChg chg="add del mod replId">
          <pc:chgData name="Guest User" userId="" providerId="Windows Live" clId="Web-{7CF2F1DB-AE5E-4CD8-BEE0-4D3BE0DBA563}" dt="2020-10-25T14:52:27.139" v="27"/>
          <pc:sldLayoutMkLst>
            <pc:docMk/>
            <pc:sldMasterMk cId="2511778669" sldId="2147483750"/>
            <pc:sldLayoutMk cId="3315504786" sldId="2147483753"/>
          </pc:sldLayoutMkLst>
        </pc:sldLayoutChg>
        <pc:sldLayoutChg chg="add del mod replId">
          <pc:chgData name="Guest User" userId="" providerId="Windows Live" clId="Web-{7CF2F1DB-AE5E-4CD8-BEE0-4D3BE0DBA563}" dt="2020-10-25T14:52:27.139" v="27"/>
          <pc:sldLayoutMkLst>
            <pc:docMk/>
            <pc:sldMasterMk cId="2511778669" sldId="2147483750"/>
            <pc:sldLayoutMk cId="459703154" sldId="2147483754"/>
          </pc:sldLayoutMkLst>
        </pc:sldLayoutChg>
        <pc:sldLayoutChg chg="add del mod replId">
          <pc:chgData name="Guest User" userId="" providerId="Windows Live" clId="Web-{7CF2F1DB-AE5E-4CD8-BEE0-4D3BE0DBA563}" dt="2020-10-25T14:52:27.139" v="27"/>
          <pc:sldLayoutMkLst>
            <pc:docMk/>
            <pc:sldMasterMk cId="2511778669" sldId="2147483750"/>
            <pc:sldLayoutMk cId="762670941" sldId="2147483755"/>
          </pc:sldLayoutMkLst>
        </pc:sldLayoutChg>
        <pc:sldLayoutChg chg="add del mod replId">
          <pc:chgData name="Guest User" userId="" providerId="Windows Live" clId="Web-{7CF2F1DB-AE5E-4CD8-BEE0-4D3BE0DBA563}" dt="2020-10-25T14:52:27.139" v="27"/>
          <pc:sldLayoutMkLst>
            <pc:docMk/>
            <pc:sldMasterMk cId="2511778669" sldId="2147483750"/>
            <pc:sldLayoutMk cId="4086038683" sldId="2147483756"/>
          </pc:sldLayoutMkLst>
        </pc:sldLayoutChg>
        <pc:sldLayoutChg chg="add del mod replId">
          <pc:chgData name="Guest User" userId="" providerId="Windows Live" clId="Web-{7CF2F1DB-AE5E-4CD8-BEE0-4D3BE0DBA563}" dt="2020-10-25T14:52:27.139" v="27"/>
          <pc:sldLayoutMkLst>
            <pc:docMk/>
            <pc:sldMasterMk cId="2511778669" sldId="2147483750"/>
            <pc:sldLayoutMk cId="2816420622" sldId="2147483757"/>
          </pc:sldLayoutMkLst>
        </pc:sldLayoutChg>
        <pc:sldLayoutChg chg="add del mod replId">
          <pc:chgData name="Guest User" userId="" providerId="Windows Live" clId="Web-{7CF2F1DB-AE5E-4CD8-BEE0-4D3BE0DBA563}" dt="2020-10-25T14:52:27.139" v="27"/>
          <pc:sldLayoutMkLst>
            <pc:docMk/>
            <pc:sldMasterMk cId="2511778669" sldId="2147483750"/>
            <pc:sldLayoutMk cId="1040219822" sldId="2147483758"/>
          </pc:sldLayoutMkLst>
        </pc:sldLayoutChg>
        <pc:sldLayoutChg chg="add del mod replId">
          <pc:chgData name="Guest User" userId="" providerId="Windows Live" clId="Web-{7CF2F1DB-AE5E-4CD8-BEE0-4D3BE0DBA563}" dt="2020-10-25T14:52:27.139" v="27"/>
          <pc:sldLayoutMkLst>
            <pc:docMk/>
            <pc:sldMasterMk cId="2511778669" sldId="2147483750"/>
            <pc:sldLayoutMk cId="1288578584" sldId="2147483759"/>
          </pc:sldLayoutMkLst>
        </pc:sldLayoutChg>
        <pc:sldLayoutChg chg="add del mod replId">
          <pc:chgData name="Guest User" userId="" providerId="Windows Live" clId="Web-{7CF2F1DB-AE5E-4CD8-BEE0-4D3BE0DBA563}" dt="2020-10-25T14:52:27.139" v="27"/>
          <pc:sldLayoutMkLst>
            <pc:docMk/>
            <pc:sldMasterMk cId="2511778669" sldId="2147483750"/>
            <pc:sldLayoutMk cId="3684101493" sldId="2147483760"/>
          </pc:sldLayoutMkLst>
        </pc:sldLayoutChg>
        <pc:sldLayoutChg chg="add del mod replId">
          <pc:chgData name="Guest User" userId="" providerId="Windows Live" clId="Web-{7CF2F1DB-AE5E-4CD8-BEE0-4D3BE0DBA563}" dt="2020-10-25T14:52:27.139" v="27"/>
          <pc:sldLayoutMkLst>
            <pc:docMk/>
            <pc:sldMasterMk cId="2511778669" sldId="2147483750"/>
            <pc:sldLayoutMk cId="4058948418" sldId="2147483761"/>
          </pc:sldLayoutMkLst>
        </pc:sldLayoutChg>
        <pc:sldLayoutChg chg="add del mod replId">
          <pc:chgData name="Guest User" userId="" providerId="Windows Live" clId="Web-{7CF2F1DB-AE5E-4CD8-BEE0-4D3BE0DBA563}" dt="2020-10-25T14:52:27.139" v="27"/>
          <pc:sldLayoutMkLst>
            <pc:docMk/>
            <pc:sldMasterMk cId="2511778669" sldId="2147483750"/>
            <pc:sldLayoutMk cId="2040336245" sldId="2147483762"/>
          </pc:sldLayoutMkLst>
        </pc:sldLayoutChg>
        <pc:sldLayoutChg chg="add del mod replId">
          <pc:chgData name="Guest User" userId="" providerId="Windows Live" clId="Web-{7CF2F1DB-AE5E-4CD8-BEE0-4D3BE0DBA563}" dt="2020-10-25T14:52:27.139" v="27"/>
          <pc:sldLayoutMkLst>
            <pc:docMk/>
            <pc:sldMasterMk cId="2511778669" sldId="2147483750"/>
            <pc:sldLayoutMk cId="3761212684" sldId="2147483763"/>
          </pc:sldLayoutMkLst>
        </pc:sldLayoutChg>
        <pc:sldLayoutChg chg="add del mod replId">
          <pc:chgData name="Guest User" userId="" providerId="Windows Live" clId="Web-{7CF2F1DB-AE5E-4CD8-BEE0-4D3BE0DBA563}" dt="2020-10-25T14:52:27.139" v="27"/>
          <pc:sldLayoutMkLst>
            <pc:docMk/>
            <pc:sldMasterMk cId="2511778669" sldId="2147483750"/>
            <pc:sldLayoutMk cId="1645588388" sldId="2147483764"/>
          </pc:sldLayoutMkLst>
        </pc:sldLayoutChg>
      </pc:sldMasterChg>
      <pc:sldMasterChg chg="add del addSldLayout delSldLayout modSldLayout">
        <pc:chgData name="Guest User" userId="" providerId="Windows Live" clId="Web-{7CF2F1DB-AE5E-4CD8-BEE0-4D3BE0DBA563}" dt="2020-10-25T14:52:33.874" v="28"/>
        <pc:sldMasterMkLst>
          <pc:docMk/>
          <pc:sldMasterMk cId="3142737365" sldId="2147483765"/>
        </pc:sldMasterMkLst>
        <pc:sldLayoutChg chg="add del mod replId">
          <pc:chgData name="Guest User" userId="" providerId="Windows Live" clId="Web-{7CF2F1DB-AE5E-4CD8-BEE0-4D3BE0DBA563}" dt="2020-10-25T14:52:33.874" v="28"/>
          <pc:sldLayoutMkLst>
            <pc:docMk/>
            <pc:sldMasterMk cId="3142737365" sldId="2147483765"/>
            <pc:sldLayoutMk cId="2955520356" sldId="2147483766"/>
          </pc:sldLayoutMkLst>
        </pc:sldLayoutChg>
        <pc:sldLayoutChg chg="add del mod replId">
          <pc:chgData name="Guest User" userId="" providerId="Windows Live" clId="Web-{7CF2F1DB-AE5E-4CD8-BEE0-4D3BE0DBA563}" dt="2020-10-25T14:52:33.874" v="28"/>
          <pc:sldLayoutMkLst>
            <pc:docMk/>
            <pc:sldMasterMk cId="3142737365" sldId="2147483765"/>
            <pc:sldLayoutMk cId="1118407756" sldId="2147483767"/>
          </pc:sldLayoutMkLst>
        </pc:sldLayoutChg>
        <pc:sldLayoutChg chg="add del mod replId">
          <pc:chgData name="Guest User" userId="" providerId="Windows Live" clId="Web-{7CF2F1DB-AE5E-4CD8-BEE0-4D3BE0DBA563}" dt="2020-10-25T14:52:33.874" v="28"/>
          <pc:sldLayoutMkLst>
            <pc:docMk/>
            <pc:sldMasterMk cId="3142737365" sldId="2147483765"/>
            <pc:sldLayoutMk cId="2286854237" sldId="2147483768"/>
          </pc:sldLayoutMkLst>
        </pc:sldLayoutChg>
        <pc:sldLayoutChg chg="add del mod replId">
          <pc:chgData name="Guest User" userId="" providerId="Windows Live" clId="Web-{7CF2F1DB-AE5E-4CD8-BEE0-4D3BE0DBA563}" dt="2020-10-25T14:52:33.874" v="28"/>
          <pc:sldLayoutMkLst>
            <pc:docMk/>
            <pc:sldMasterMk cId="3142737365" sldId="2147483765"/>
            <pc:sldLayoutMk cId="2881897693" sldId="2147483769"/>
          </pc:sldLayoutMkLst>
        </pc:sldLayoutChg>
        <pc:sldLayoutChg chg="add del mod replId">
          <pc:chgData name="Guest User" userId="" providerId="Windows Live" clId="Web-{7CF2F1DB-AE5E-4CD8-BEE0-4D3BE0DBA563}" dt="2020-10-25T14:52:33.874" v="28"/>
          <pc:sldLayoutMkLst>
            <pc:docMk/>
            <pc:sldMasterMk cId="3142737365" sldId="2147483765"/>
            <pc:sldLayoutMk cId="4261965553" sldId="2147483770"/>
          </pc:sldLayoutMkLst>
        </pc:sldLayoutChg>
        <pc:sldLayoutChg chg="add del mod replId">
          <pc:chgData name="Guest User" userId="" providerId="Windows Live" clId="Web-{7CF2F1DB-AE5E-4CD8-BEE0-4D3BE0DBA563}" dt="2020-10-25T14:52:33.874" v="28"/>
          <pc:sldLayoutMkLst>
            <pc:docMk/>
            <pc:sldMasterMk cId="3142737365" sldId="2147483765"/>
            <pc:sldLayoutMk cId="1260789648" sldId="2147483771"/>
          </pc:sldLayoutMkLst>
        </pc:sldLayoutChg>
        <pc:sldLayoutChg chg="add del mod replId">
          <pc:chgData name="Guest User" userId="" providerId="Windows Live" clId="Web-{7CF2F1DB-AE5E-4CD8-BEE0-4D3BE0DBA563}" dt="2020-10-25T14:52:33.874" v="28"/>
          <pc:sldLayoutMkLst>
            <pc:docMk/>
            <pc:sldMasterMk cId="3142737365" sldId="2147483765"/>
            <pc:sldLayoutMk cId="928673304" sldId="2147483772"/>
          </pc:sldLayoutMkLst>
        </pc:sldLayoutChg>
        <pc:sldLayoutChg chg="add del mod replId">
          <pc:chgData name="Guest User" userId="" providerId="Windows Live" clId="Web-{7CF2F1DB-AE5E-4CD8-BEE0-4D3BE0DBA563}" dt="2020-10-25T14:52:33.874" v="28"/>
          <pc:sldLayoutMkLst>
            <pc:docMk/>
            <pc:sldMasterMk cId="3142737365" sldId="2147483765"/>
            <pc:sldLayoutMk cId="4145007099" sldId="2147483773"/>
          </pc:sldLayoutMkLst>
        </pc:sldLayoutChg>
        <pc:sldLayoutChg chg="add del mod replId">
          <pc:chgData name="Guest User" userId="" providerId="Windows Live" clId="Web-{7CF2F1DB-AE5E-4CD8-BEE0-4D3BE0DBA563}" dt="2020-10-25T14:52:33.874" v="28"/>
          <pc:sldLayoutMkLst>
            <pc:docMk/>
            <pc:sldMasterMk cId="3142737365" sldId="2147483765"/>
            <pc:sldLayoutMk cId="763560104" sldId="2147483774"/>
          </pc:sldLayoutMkLst>
        </pc:sldLayoutChg>
        <pc:sldLayoutChg chg="add del mod replId">
          <pc:chgData name="Guest User" userId="" providerId="Windows Live" clId="Web-{7CF2F1DB-AE5E-4CD8-BEE0-4D3BE0DBA563}" dt="2020-10-25T14:52:33.874" v="28"/>
          <pc:sldLayoutMkLst>
            <pc:docMk/>
            <pc:sldMasterMk cId="3142737365" sldId="2147483765"/>
            <pc:sldLayoutMk cId="587998550" sldId="2147483775"/>
          </pc:sldLayoutMkLst>
        </pc:sldLayoutChg>
        <pc:sldLayoutChg chg="add del mod replId">
          <pc:chgData name="Guest User" userId="" providerId="Windows Live" clId="Web-{7CF2F1DB-AE5E-4CD8-BEE0-4D3BE0DBA563}" dt="2020-10-25T14:52:33.874" v="28"/>
          <pc:sldLayoutMkLst>
            <pc:docMk/>
            <pc:sldMasterMk cId="3142737365" sldId="2147483765"/>
            <pc:sldLayoutMk cId="3993329469" sldId="2147483776"/>
          </pc:sldLayoutMkLst>
        </pc:sldLayoutChg>
        <pc:sldLayoutChg chg="add del mod replId">
          <pc:chgData name="Guest User" userId="" providerId="Windows Live" clId="Web-{7CF2F1DB-AE5E-4CD8-BEE0-4D3BE0DBA563}" dt="2020-10-25T14:52:33.874" v="28"/>
          <pc:sldLayoutMkLst>
            <pc:docMk/>
            <pc:sldMasterMk cId="3142737365" sldId="2147483765"/>
            <pc:sldLayoutMk cId="1843440242" sldId="2147483777"/>
          </pc:sldLayoutMkLst>
        </pc:sldLayoutChg>
        <pc:sldLayoutChg chg="add del mod replId">
          <pc:chgData name="Guest User" userId="" providerId="Windows Live" clId="Web-{7CF2F1DB-AE5E-4CD8-BEE0-4D3BE0DBA563}" dt="2020-10-25T14:52:33.874" v="28"/>
          <pc:sldLayoutMkLst>
            <pc:docMk/>
            <pc:sldMasterMk cId="3142737365" sldId="2147483765"/>
            <pc:sldLayoutMk cId="3166199437" sldId="2147483778"/>
          </pc:sldLayoutMkLst>
        </pc:sldLayoutChg>
        <pc:sldLayoutChg chg="add del mod replId">
          <pc:chgData name="Guest User" userId="" providerId="Windows Live" clId="Web-{7CF2F1DB-AE5E-4CD8-BEE0-4D3BE0DBA563}" dt="2020-10-25T14:52:33.874" v="28"/>
          <pc:sldLayoutMkLst>
            <pc:docMk/>
            <pc:sldMasterMk cId="3142737365" sldId="2147483765"/>
            <pc:sldLayoutMk cId="1072315628" sldId="2147483779"/>
          </pc:sldLayoutMkLst>
        </pc:sldLayoutChg>
      </pc:sldMasterChg>
      <pc:sldMasterChg chg="add del addSldLayout delSldLayout modSldLayout">
        <pc:chgData name="Guest User" userId="" providerId="Windows Live" clId="Web-{7CF2F1DB-AE5E-4CD8-BEE0-4D3BE0DBA563}" dt="2020-10-25T14:52:42.467" v="29"/>
        <pc:sldMasterMkLst>
          <pc:docMk/>
          <pc:sldMasterMk cId="3384004746" sldId="2147483780"/>
        </pc:sldMasterMkLst>
        <pc:sldLayoutChg chg="add del mod replId">
          <pc:chgData name="Guest User" userId="" providerId="Windows Live" clId="Web-{7CF2F1DB-AE5E-4CD8-BEE0-4D3BE0DBA563}" dt="2020-10-25T14:52:42.467" v="29"/>
          <pc:sldLayoutMkLst>
            <pc:docMk/>
            <pc:sldMasterMk cId="3384004746" sldId="2147483780"/>
            <pc:sldLayoutMk cId="4148844378" sldId="2147483781"/>
          </pc:sldLayoutMkLst>
        </pc:sldLayoutChg>
        <pc:sldLayoutChg chg="add del mod replId">
          <pc:chgData name="Guest User" userId="" providerId="Windows Live" clId="Web-{7CF2F1DB-AE5E-4CD8-BEE0-4D3BE0DBA563}" dt="2020-10-25T14:52:42.467" v="29"/>
          <pc:sldLayoutMkLst>
            <pc:docMk/>
            <pc:sldMasterMk cId="3384004746" sldId="2147483780"/>
            <pc:sldLayoutMk cId="3608193014" sldId="2147483782"/>
          </pc:sldLayoutMkLst>
        </pc:sldLayoutChg>
        <pc:sldLayoutChg chg="add del mod replId">
          <pc:chgData name="Guest User" userId="" providerId="Windows Live" clId="Web-{7CF2F1DB-AE5E-4CD8-BEE0-4D3BE0DBA563}" dt="2020-10-25T14:52:42.467" v="29"/>
          <pc:sldLayoutMkLst>
            <pc:docMk/>
            <pc:sldMasterMk cId="3384004746" sldId="2147483780"/>
            <pc:sldLayoutMk cId="2447437732" sldId="2147483783"/>
          </pc:sldLayoutMkLst>
        </pc:sldLayoutChg>
        <pc:sldLayoutChg chg="add del mod replId">
          <pc:chgData name="Guest User" userId="" providerId="Windows Live" clId="Web-{7CF2F1DB-AE5E-4CD8-BEE0-4D3BE0DBA563}" dt="2020-10-25T14:52:42.467" v="29"/>
          <pc:sldLayoutMkLst>
            <pc:docMk/>
            <pc:sldMasterMk cId="3384004746" sldId="2147483780"/>
            <pc:sldLayoutMk cId="2195135885" sldId="2147483784"/>
          </pc:sldLayoutMkLst>
        </pc:sldLayoutChg>
        <pc:sldLayoutChg chg="add del mod replId">
          <pc:chgData name="Guest User" userId="" providerId="Windows Live" clId="Web-{7CF2F1DB-AE5E-4CD8-BEE0-4D3BE0DBA563}" dt="2020-10-25T14:52:42.467" v="29"/>
          <pc:sldLayoutMkLst>
            <pc:docMk/>
            <pc:sldMasterMk cId="3384004746" sldId="2147483780"/>
            <pc:sldLayoutMk cId="1205117422" sldId="2147483785"/>
          </pc:sldLayoutMkLst>
        </pc:sldLayoutChg>
        <pc:sldLayoutChg chg="add del mod replId">
          <pc:chgData name="Guest User" userId="" providerId="Windows Live" clId="Web-{7CF2F1DB-AE5E-4CD8-BEE0-4D3BE0DBA563}" dt="2020-10-25T14:52:42.467" v="29"/>
          <pc:sldLayoutMkLst>
            <pc:docMk/>
            <pc:sldMasterMk cId="3384004746" sldId="2147483780"/>
            <pc:sldLayoutMk cId="2498615859" sldId="2147483786"/>
          </pc:sldLayoutMkLst>
        </pc:sldLayoutChg>
        <pc:sldLayoutChg chg="add del mod replId">
          <pc:chgData name="Guest User" userId="" providerId="Windows Live" clId="Web-{7CF2F1DB-AE5E-4CD8-BEE0-4D3BE0DBA563}" dt="2020-10-25T14:52:42.467" v="29"/>
          <pc:sldLayoutMkLst>
            <pc:docMk/>
            <pc:sldMasterMk cId="3384004746" sldId="2147483780"/>
            <pc:sldLayoutMk cId="2028259036" sldId="2147483787"/>
          </pc:sldLayoutMkLst>
        </pc:sldLayoutChg>
        <pc:sldLayoutChg chg="add del mod replId">
          <pc:chgData name="Guest User" userId="" providerId="Windows Live" clId="Web-{7CF2F1DB-AE5E-4CD8-BEE0-4D3BE0DBA563}" dt="2020-10-25T14:52:42.467" v="29"/>
          <pc:sldLayoutMkLst>
            <pc:docMk/>
            <pc:sldMasterMk cId="3384004746" sldId="2147483780"/>
            <pc:sldLayoutMk cId="3210529476" sldId="2147483788"/>
          </pc:sldLayoutMkLst>
        </pc:sldLayoutChg>
        <pc:sldLayoutChg chg="add del mod replId">
          <pc:chgData name="Guest User" userId="" providerId="Windows Live" clId="Web-{7CF2F1DB-AE5E-4CD8-BEE0-4D3BE0DBA563}" dt="2020-10-25T14:52:42.467" v="29"/>
          <pc:sldLayoutMkLst>
            <pc:docMk/>
            <pc:sldMasterMk cId="3384004746" sldId="2147483780"/>
            <pc:sldLayoutMk cId="2432529929" sldId="2147483789"/>
          </pc:sldLayoutMkLst>
        </pc:sldLayoutChg>
        <pc:sldLayoutChg chg="add del mod replId">
          <pc:chgData name="Guest User" userId="" providerId="Windows Live" clId="Web-{7CF2F1DB-AE5E-4CD8-BEE0-4D3BE0DBA563}" dt="2020-10-25T14:52:42.467" v="29"/>
          <pc:sldLayoutMkLst>
            <pc:docMk/>
            <pc:sldMasterMk cId="3384004746" sldId="2147483780"/>
            <pc:sldLayoutMk cId="1284837450" sldId="2147483790"/>
          </pc:sldLayoutMkLst>
        </pc:sldLayoutChg>
        <pc:sldLayoutChg chg="add del mod replId">
          <pc:chgData name="Guest User" userId="" providerId="Windows Live" clId="Web-{7CF2F1DB-AE5E-4CD8-BEE0-4D3BE0DBA563}" dt="2020-10-25T14:52:42.467" v="29"/>
          <pc:sldLayoutMkLst>
            <pc:docMk/>
            <pc:sldMasterMk cId="3384004746" sldId="2147483780"/>
            <pc:sldLayoutMk cId="254536464" sldId="2147483791"/>
          </pc:sldLayoutMkLst>
        </pc:sldLayoutChg>
        <pc:sldLayoutChg chg="add del mod replId">
          <pc:chgData name="Guest User" userId="" providerId="Windows Live" clId="Web-{7CF2F1DB-AE5E-4CD8-BEE0-4D3BE0DBA563}" dt="2020-10-25T14:52:42.467" v="29"/>
          <pc:sldLayoutMkLst>
            <pc:docMk/>
            <pc:sldMasterMk cId="3384004746" sldId="2147483780"/>
            <pc:sldLayoutMk cId="2400459238" sldId="2147483792"/>
          </pc:sldLayoutMkLst>
        </pc:sldLayoutChg>
        <pc:sldLayoutChg chg="add del mod replId">
          <pc:chgData name="Guest User" userId="" providerId="Windows Live" clId="Web-{7CF2F1DB-AE5E-4CD8-BEE0-4D3BE0DBA563}" dt="2020-10-25T14:52:42.467" v="29"/>
          <pc:sldLayoutMkLst>
            <pc:docMk/>
            <pc:sldMasterMk cId="3384004746" sldId="2147483780"/>
            <pc:sldLayoutMk cId="414788003" sldId="2147483793"/>
          </pc:sldLayoutMkLst>
        </pc:sldLayoutChg>
        <pc:sldLayoutChg chg="add del mod replId">
          <pc:chgData name="Guest User" userId="" providerId="Windows Live" clId="Web-{7CF2F1DB-AE5E-4CD8-BEE0-4D3BE0DBA563}" dt="2020-10-25T14:52:42.467" v="29"/>
          <pc:sldLayoutMkLst>
            <pc:docMk/>
            <pc:sldMasterMk cId="3384004746" sldId="2147483780"/>
            <pc:sldLayoutMk cId="1697198660" sldId="2147483794"/>
          </pc:sldLayoutMkLst>
        </pc:sldLayoutChg>
        <pc:sldLayoutChg chg="add del mod replId">
          <pc:chgData name="Guest User" userId="" providerId="Windows Live" clId="Web-{7CF2F1DB-AE5E-4CD8-BEE0-4D3BE0DBA563}" dt="2020-10-25T14:52:42.467" v="29"/>
          <pc:sldLayoutMkLst>
            <pc:docMk/>
            <pc:sldMasterMk cId="3384004746" sldId="2147483780"/>
            <pc:sldLayoutMk cId="1253146231" sldId="2147483795"/>
          </pc:sldLayoutMkLst>
        </pc:sldLayoutChg>
        <pc:sldLayoutChg chg="add del mod replId">
          <pc:chgData name="Guest User" userId="" providerId="Windows Live" clId="Web-{7CF2F1DB-AE5E-4CD8-BEE0-4D3BE0DBA563}" dt="2020-10-25T14:52:42.467" v="29"/>
          <pc:sldLayoutMkLst>
            <pc:docMk/>
            <pc:sldMasterMk cId="3384004746" sldId="2147483780"/>
            <pc:sldLayoutMk cId="2490049288" sldId="2147483796"/>
          </pc:sldLayoutMkLst>
        </pc:sldLayoutChg>
        <pc:sldLayoutChg chg="add del mod replId">
          <pc:chgData name="Guest User" userId="" providerId="Windows Live" clId="Web-{7CF2F1DB-AE5E-4CD8-BEE0-4D3BE0DBA563}" dt="2020-10-25T14:52:42.467" v="29"/>
          <pc:sldLayoutMkLst>
            <pc:docMk/>
            <pc:sldMasterMk cId="3384004746" sldId="2147483780"/>
            <pc:sldLayoutMk cId="2504567247" sldId="2147483797"/>
          </pc:sldLayoutMkLst>
        </pc:sldLayoutChg>
      </pc:sldMasterChg>
      <pc:sldMasterChg chg="add del addSldLayout delSldLayout modSldLayout">
        <pc:chgData name="Guest User" userId="" providerId="Windows Live" clId="Web-{7CF2F1DB-AE5E-4CD8-BEE0-4D3BE0DBA563}" dt="2020-10-25T14:53:05.077" v="32"/>
        <pc:sldMasterMkLst>
          <pc:docMk/>
          <pc:sldMasterMk cId="2132777834" sldId="2147483798"/>
        </pc:sldMasterMkLst>
        <pc:sldLayoutChg chg="add del mod replId">
          <pc:chgData name="Guest User" userId="" providerId="Windows Live" clId="Web-{7CF2F1DB-AE5E-4CD8-BEE0-4D3BE0DBA563}" dt="2020-10-25T14:53:05.077" v="32"/>
          <pc:sldLayoutMkLst>
            <pc:docMk/>
            <pc:sldMasterMk cId="2132777834" sldId="2147483798"/>
            <pc:sldLayoutMk cId="16167276" sldId="2147483799"/>
          </pc:sldLayoutMkLst>
        </pc:sldLayoutChg>
        <pc:sldLayoutChg chg="add del mod replId">
          <pc:chgData name="Guest User" userId="" providerId="Windows Live" clId="Web-{7CF2F1DB-AE5E-4CD8-BEE0-4D3BE0DBA563}" dt="2020-10-25T14:53:05.077" v="32"/>
          <pc:sldLayoutMkLst>
            <pc:docMk/>
            <pc:sldMasterMk cId="2132777834" sldId="2147483798"/>
            <pc:sldLayoutMk cId="3768723929" sldId="2147483800"/>
          </pc:sldLayoutMkLst>
        </pc:sldLayoutChg>
        <pc:sldLayoutChg chg="add del mod replId">
          <pc:chgData name="Guest User" userId="" providerId="Windows Live" clId="Web-{7CF2F1DB-AE5E-4CD8-BEE0-4D3BE0DBA563}" dt="2020-10-25T14:53:05.077" v="32"/>
          <pc:sldLayoutMkLst>
            <pc:docMk/>
            <pc:sldMasterMk cId="2132777834" sldId="2147483798"/>
            <pc:sldLayoutMk cId="4208203645" sldId="2147483801"/>
          </pc:sldLayoutMkLst>
        </pc:sldLayoutChg>
        <pc:sldLayoutChg chg="add del mod replId">
          <pc:chgData name="Guest User" userId="" providerId="Windows Live" clId="Web-{7CF2F1DB-AE5E-4CD8-BEE0-4D3BE0DBA563}" dt="2020-10-25T14:53:05.077" v="32"/>
          <pc:sldLayoutMkLst>
            <pc:docMk/>
            <pc:sldMasterMk cId="2132777834" sldId="2147483798"/>
            <pc:sldLayoutMk cId="358437655" sldId="2147483802"/>
          </pc:sldLayoutMkLst>
        </pc:sldLayoutChg>
        <pc:sldLayoutChg chg="add del mod replId">
          <pc:chgData name="Guest User" userId="" providerId="Windows Live" clId="Web-{7CF2F1DB-AE5E-4CD8-BEE0-4D3BE0DBA563}" dt="2020-10-25T14:53:05.077" v="32"/>
          <pc:sldLayoutMkLst>
            <pc:docMk/>
            <pc:sldMasterMk cId="2132777834" sldId="2147483798"/>
            <pc:sldLayoutMk cId="3754612837" sldId="2147483803"/>
          </pc:sldLayoutMkLst>
        </pc:sldLayoutChg>
        <pc:sldLayoutChg chg="add del mod replId">
          <pc:chgData name="Guest User" userId="" providerId="Windows Live" clId="Web-{7CF2F1DB-AE5E-4CD8-BEE0-4D3BE0DBA563}" dt="2020-10-25T14:53:05.077" v="32"/>
          <pc:sldLayoutMkLst>
            <pc:docMk/>
            <pc:sldMasterMk cId="2132777834" sldId="2147483798"/>
            <pc:sldLayoutMk cId="4253326223" sldId="2147483804"/>
          </pc:sldLayoutMkLst>
        </pc:sldLayoutChg>
        <pc:sldLayoutChg chg="add del mod replId">
          <pc:chgData name="Guest User" userId="" providerId="Windows Live" clId="Web-{7CF2F1DB-AE5E-4CD8-BEE0-4D3BE0DBA563}" dt="2020-10-25T14:53:05.077" v="32"/>
          <pc:sldLayoutMkLst>
            <pc:docMk/>
            <pc:sldMasterMk cId="2132777834" sldId="2147483798"/>
            <pc:sldLayoutMk cId="1525587115" sldId="2147483805"/>
          </pc:sldLayoutMkLst>
        </pc:sldLayoutChg>
        <pc:sldLayoutChg chg="add del mod replId">
          <pc:chgData name="Guest User" userId="" providerId="Windows Live" clId="Web-{7CF2F1DB-AE5E-4CD8-BEE0-4D3BE0DBA563}" dt="2020-10-25T14:53:05.077" v="32"/>
          <pc:sldLayoutMkLst>
            <pc:docMk/>
            <pc:sldMasterMk cId="2132777834" sldId="2147483798"/>
            <pc:sldLayoutMk cId="1198053595" sldId="2147483806"/>
          </pc:sldLayoutMkLst>
        </pc:sldLayoutChg>
        <pc:sldLayoutChg chg="add del mod replId">
          <pc:chgData name="Guest User" userId="" providerId="Windows Live" clId="Web-{7CF2F1DB-AE5E-4CD8-BEE0-4D3BE0DBA563}" dt="2020-10-25T14:53:05.077" v="32"/>
          <pc:sldLayoutMkLst>
            <pc:docMk/>
            <pc:sldMasterMk cId="2132777834" sldId="2147483798"/>
            <pc:sldLayoutMk cId="3495038943" sldId="2147483807"/>
          </pc:sldLayoutMkLst>
        </pc:sldLayoutChg>
        <pc:sldLayoutChg chg="add del mod replId">
          <pc:chgData name="Guest User" userId="" providerId="Windows Live" clId="Web-{7CF2F1DB-AE5E-4CD8-BEE0-4D3BE0DBA563}" dt="2020-10-25T14:53:05.077" v="32"/>
          <pc:sldLayoutMkLst>
            <pc:docMk/>
            <pc:sldMasterMk cId="2132777834" sldId="2147483798"/>
            <pc:sldLayoutMk cId="3589811947" sldId="2147483808"/>
          </pc:sldLayoutMkLst>
        </pc:sldLayoutChg>
        <pc:sldLayoutChg chg="add del mod replId">
          <pc:chgData name="Guest User" userId="" providerId="Windows Live" clId="Web-{7CF2F1DB-AE5E-4CD8-BEE0-4D3BE0DBA563}" dt="2020-10-25T14:53:05.077" v="32"/>
          <pc:sldLayoutMkLst>
            <pc:docMk/>
            <pc:sldMasterMk cId="2132777834" sldId="2147483798"/>
            <pc:sldLayoutMk cId="3322611290" sldId="2147483809"/>
          </pc:sldLayoutMkLst>
        </pc:sldLayoutChg>
      </pc:sldMasterChg>
      <pc:sldMasterChg chg="add del addSldLayout delSldLayout modSldLayout">
        <pc:chgData name="Guest User" userId="" providerId="Windows Live" clId="Web-{7CF2F1DB-AE5E-4CD8-BEE0-4D3BE0DBA563}" dt="2020-10-25T14:55:20.594" v="74"/>
        <pc:sldMasterMkLst>
          <pc:docMk/>
          <pc:sldMasterMk cId="1944537025" sldId="2147483810"/>
        </pc:sldMasterMkLst>
        <pc:sldLayoutChg chg="add del mod replId">
          <pc:chgData name="Guest User" userId="" providerId="Windows Live" clId="Web-{7CF2F1DB-AE5E-4CD8-BEE0-4D3BE0DBA563}" dt="2020-10-25T14:55:20.594" v="74"/>
          <pc:sldLayoutMkLst>
            <pc:docMk/>
            <pc:sldMasterMk cId="1944537025" sldId="2147483810"/>
            <pc:sldLayoutMk cId="1324405787" sldId="2147483811"/>
          </pc:sldLayoutMkLst>
        </pc:sldLayoutChg>
        <pc:sldLayoutChg chg="add del mod replId">
          <pc:chgData name="Guest User" userId="" providerId="Windows Live" clId="Web-{7CF2F1DB-AE5E-4CD8-BEE0-4D3BE0DBA563}" dt="2020-10-25T14:55:20.594" v="74"/>
          <pc:sldLayoutMkLst>
            <pc:docMk/>
            <pc:sldMasterMk cId="1944537025" sldId="2147483810"/>
            <pc:sldLayoutMk cId="4139784503" sldId="2147483812"/>
          </pc:sldLayoutMkLst>
        </pc:sldLayoutChg>
        <pc:sldLayoutChg chg="add del mod replId">
          <pc:chgData name="Guest User" userId="" providerId="Windows Live" clId="Web-{7CF2F1DB-AE5E-4CD8-BEE0-4D3BE0DBA563}" dt="2020-10-25T14:55:20.594" v="74"/>
          <pc:sldLayoutMkLst>
            <pc:docMk/>
            <pc:sldMasterMk cId="1944537025" sldId="2147483810"/>
            <pc:sldLayoutMk cId="114039606" sldId="2147483813"/>
          </pc:sldLayoutMkLst>
        </pc:sldLayoutChg>
        <pc:sldLayoutChg chg="add del mod replId">
          <pc:chgData name="Guest User" userId="" providerId="Windows Live" clId="Web-{7CF2F1DB-AE5E-4CD8-BEE0-4D3BE0DBA563}" dt="2020-10-25T14:55:20.594" v="74"/>
          <pc:sldLayoutMkLst>
            <pc:docMk/>
            <pc:sldMasterMk cId="1944537025" sldId="2147483810"/>
            <pc:sldLayoutMk cId="2681590843" sldId="2147483814"/>
          </pc:sldLayoutMkLst>
        </pc:sldLayoutChg>
        <pc:sldLayoutChg chg="add del mod replId">
          <pc:chgData name="Guest User" userId="" providerId="Windows Live" clId="Web-{7CF2F1DB-AE5E-4CD8-BEE0-4D3BE0DBA563}" dt="2020-10-25T14:55:20.594" v="74"/>
          <pc:sldLayoutMkLst>
            <pc:docMk/>
            <pc:sldMasterMk cId="1944537025" sldId="2147483810"/>
            <pc:sldLayoutMk cId="750420588" sldId="2147483815"/>
          </pc:sldLayoutMkLst>
        </pc:sldLayoutChg>
        <pc:sldLayoutChg chg="add del mod replId">
          <pc:chgData name="Guest User" userId="" providerId="Windows Live" clId="Web-{7CF2F1DB-AE5E-4CD8-BEE0-4D3BE0DBA563}" dt="2020-10-25T14:55:20.594" v="74"/>
          <pc:sldLayoutMkLst>
            <pc:docMk/>
            <pc:sldMasterMk cId="1944537025" sldId="2147483810"/>
            <pc:sldLayoutMk cId="4262389365" sldId="2147483816"/>
          </pc:sldLayoutMkLst>
        </pc:sldLayoutChg>
        <pc:sldLayoutChg chg="add del mod replId">
          <pc:chgData name="Guest User" userId="" providerId="Windows Live" clId="Web-{7CF2F1DB-AE5E-4CD8-BEE0-4D3BE0DBA563}" dt="2020-10-25T14:55:20.594" v="74"/>
          <pc:sldLayoutMkLst>
            <pc:docMk/>
            <pc:sldMasterMk cId="1944537025" sldId="2147483810"/>
            <pc:sldLayoutMk cId="843465388" sldId="2147483817"/>
          </pc:sldLayoutMkLst>
        </pc:sldLayoutChg>
        <pc:sldLayoutChg chg="add del mod replId">
          <pc:chgData name="Guest User" userId="" providerId="Windows Live" clId="Web-{7CF2F1DB-AE5E-4CD8-BEE0-4D3BE0DBA563}" dt="2020-10-25T14:55:20.594" v="74"/>
          <pc:sldLayoutMkLst>
            <pc:docMk/>
            <pc:sldMasterMk cId="1944537025" sldId="2147483810"/>
            <pc:sldLayoutMk cId="1176340086" sldId="2147483818"/>
          </pc:sldLayoutMkLst>
        </pc:sldLayoutChg>
        <pc:sldLayoutChg chg="add del mod replId">
          <pc:chgData name="Guest User" userId="" providerId="Windows Live" clId="Web-{7CF2F1DB-AE5E-4CD8-BEE0-4D3BE0DBA563}" dt="2020-10-25T14:55:20.594" v="74"/>
          <pc:sldLayoutMkLst>
            <pc:docMk/>
            <pc:sldMasterMk cId="1944537025" sldId="2147483810"/>
            <pc:sldLayoutMk cId="3249352837" sldId="2147483819"/>
          </pc:sldLayoutMkLst>
        </pc:sldLayoutChg>
        <pc:sldLayoutChg chg="add del mod replId">
          <pc:chgData name="Guest User" userId="" providerId="Windows Live" clId="Web-{7CF2F1DB-AE5E-4CD8-BEE0-4D3BE0DBA563}" dt="2020-10-25T14:55:20.594" v="74"/>
          <pc:sldLayoutMkLst>
            <pc:docMk/>
            <pc:sldMasterMk cId="1944537025" sldId="2147483810"/>
            <pc:sldLayoutMk cId="326888330" sldId="2147483820"/>
          </pc:sldLayoutMkLst>
        </pc:sldLayoutChg>
        <pc:sldLayoutChg chg="add del mod replId">
          <pc:chgData name="Guest User" userId="" providerId="Windows Live" clId="Web-{7CF2F1DB-AE5E-4CD8-BEE0-4D3BE0DBA563}" dt="2020-10-25T14:55:20.594" v="74"/>
          <pc:sldLayoutMkLst>
            <pc:docMk/>
            <pc:sldMasterMk cId="1944537025" sldId="2147483810"/>
            <pc:sldLayoutMk cId="1851020477" sldId="2147483821"/>
          </pc:sldLayoutMkLst>
        </pc:sldLayoutChg>
      </pc:sldMasterChg>
      <pc:sldMasterChg chg="add del addSldLayout delSldLayout modSldLayout">
        <pc:chgData name="Guest User" userId="" providerId="Windows Live" clId="Web-{7CF2F1DB-AE5E-4CD8-BEE0-4D3BE0DBA563}" dt="2020-10-25T14:55:30.125" v="75"/>
        <pc:sldMasterMkLst>
          <pc:docMk/>
          <pc:sldMasterMk cId="2462568380" sldId="2147483822"/>
        </pc:sldMasterMkLst>
        <pc:sldLayoutChg chg="add del mod replId">
          <pc:chgData name="Guest User" userId="" providerId="Windows Live" clId="Web-{7CF2F1DB-AE5E-4CD8-BEE0-4D3BE0DBA563}" dt="2020-10-25T14:55:30.125" v="75"/>
          <pc:sldLayoutMkLst>
            <pc:docMk/>
            <pc:sldMasterMk cId="2462568380" sldId="2147483822"/>
            <pc:sldLayoutMk cId="3859014472" sldId="2147483823"/>
          </pc:sldLayoutMkLst>
        </pc:sldLayoutChg>
        <pc:sldLayoutChg chg="add del mod replId">
          <pc:chgData name="Guest User" userId="" providerId="Windows Live" clId="Web-{7CF2F1DB-AE5E-4CD8-BEE0-4D3BE0DBA563}" dt="2020-10-25T14:55:30.125" v="75"/>
          <pc:sldLayoutMkLst>
            <pc:docMk/>
            <pc:sldMasterMk cId="2462568380" sldId="2147483822"/>
            <pc:sldLayoutMk cId="2473130290" sldId="2147483824"/>
          </pc:sldLayoutMkLst>
        </pc:sldLayoutChg>
        <pc:sldLayoutChg chg="add del mod replId">
          <pc:chgData name="Guest User" userId="" providerId="Windows Live" clId="Web-{7CF2F1DB-AE5E-4CD8-BEE0-4D3BE0DBA563}" dt="2020-10-25T14:55:30.125" v="75"/>
          <pc:sldLayoutMkLst>
            <pc:docMk/>
            <pc:sldMasterMk cId="2462568380" sldId="2147483822"/>
            <pc:sldLayoutMk cId="800838267" sldId="2147483825"/>
          </pc:sldLayoutMkLst>
        </pc:sldLayoutChg>
        <pc:sldLayoutChg chg="add del mod replId">
          <pc:chgData name="Guest User" userId="" providerId="Windows Live" clId="Web-{7CF2F1DB-AE5E-4CD8-BEE0-4D3BE0DBA563}" dt="2020-10-25T14:55:30.125" v="75"/>
          <pc:sldLayoutMkLst>
            <pc:docMk/>
            <pc:sldMasterMk cId="2462568380" sldId="2147483822"/>
            <pc:sldLayoutMk cId="1807214874" sldId="2147483826"/>
          </pc:sldLayoutMkLst>
        </pc:sldLayoutChg>
        <pc:sldLayoutChg chg="add del mod replId">
          <pc:chgData name="Guest User" userId="" providerId="Windows Live" clId="Web-{7CF2F1DB-AE5E-4CD8-BEE0-4D3BE0DBA563}" dt="2020-10-25T14:55:30.125" v="75"/>
          <pc:sldLayoutMkLst>
            <pc:docMk/>
            <pc:sldMasterMk cId="2462568380" sldId="2147483822"/>
            <pc:sldLayoutMk cId="3651389483" sldId="2147483827"/>
          </pc:sldLayoutMkLst>
        </pc:sldLayoutChg>
        <pc:sldLayoutChg chg="add del mod replId">
          <pc:chgData name="Guest User" userId="" providerId="Windows Live" clId="Web-{7CF2F1DB-AE5E-4CD8-BEE0-4D3BE0DBA563}" dt="2020-10-25T14:55:30.125" v="75"/>
          <pc:sldLayoutMkLst>
            <pc:docMk/>
            <pc:sldMasterMk cId="2462568380" sldId="2147483822"/>
            <pc:sldLayoutMk cId="3672304491" sldId="2147483828"/>
          </pc:sldLayoutMkLst>
        </pc:sldLayoutChg>
        <pc:sldLayoutChg chg="add del mod replId">
          <pc:chgData name="Guest User" userId="" providerId="Windows Live" clId="Web-{7CF2F1DB-AE5E-4CD8-BEE0-4D3BE0DBA563}" dt="2020-10-25T14:55:30.125" v="75"/>
          <pc:sldLayoutMkLst>
            <pc:docMk/>
            <pc:sldMasterMk cId="2462568380" sldId="2147483822"/>
            <pc:sldLayoutMk cId="3172230944" sldId="2147483829"/>
          </pc:sldLayoutMkLst>
        </pc:sldLayoutChg>
        <pc:sldLayoutChg chg="add del mod replId">
          <pc:chgData name="Guest User" userId="" providerId="Windows Live" clId="Web-{7CF2F1DB-AE5E-4CD8-BEE0-4D3BE0DBA563}" dt="2020-10-25T14:55:30.125" v="75"/>
          <pc:sldLayoutMkLst>
            <pc:docMk/>
            <pc:sldMasterMk cId="2462568380" sldId="2147483822"/>
            <pc:sldLayoutMk cId="726387073" sldId="2147483830"/>
          </pc:sldLayoutMkLst>
        </pc:sldLayoutChg>
        <pc:sldLayoutChg chg="add del mod replId">
          <pc:chgData name="Guest User" userId="" providerId="Windows Live" clId="Web-{7CF2F1DB-AE5E-4CD8-BEE0-4D3BE0DBA563}" dt="2020-10-25T14:55:30.125" v="75"/>
          <pc:sldLayoutMkLst>
            <pc:docMk/>
            <pc:sldMasterMk cId="2462568380" sldId="2147483822"/>
            <pc:sldLayoutMk cId="3041427810" sldId="2147483831"/>
          </pc:sldLayoutMkLst>
        </pc:sldLayoutChg>
        <pc:sldLayoutChg chg="add del mod replId">
          <pc:chgData name="Guest User" userId="" providerId="Windows Live" clId="Web-{7CF2F1DB-AE5E-4CD8-BEE0-4D3BE0DBA563}" dt="2020-10-25T14:55:30.125" v="75"/>
          <pc:sldLayoutMkLst>
            <pc:docMk/>
            <pc:sldMasterMk cId="2462568380" sldId="2147483822"/>
            <pc:sldLayoutMk cId="1799628063" sldId="2147483832"/>
          </pc:sldLayoutMkLst>
        </pc:sldLayoutChg>
        <pc:sldLayoutChg chg="add del mod replId">
          <pc:chgData name="Guest User" userId="" providerId="Windows Live" clId="Web-{7CF2F1DB-AE5E-4CD8-BEE0-4D3BE0DBA563}" dt="2020-10-25T14:55:30.125" v="75"/>
          <pc:sldLayoutMkLst>
            <pc:docMk/>
            <pc:sldMasterMk cId="2462568380" sldId="2147483822"/>
            <pc:sldLayoutMk cId="3055767898" sldId="2147483833"/>
          </pc:sldLayoutMkLst>
        </pc:sldLayoutChg>
        <pc:sldLayoutChg chg="add del mod replId">
          <pc:chgData name="Guest User" userId="" providerId="Windows Live" clId="Web-{7CF2F1DB-AE5E-4CD8-BEE0-4D3BE0DBA563}" dt="2020-10-25T14:55:30.125" v="75"/>
          <pc:sldLayoutMkLst>
            <pc:docMk/>
            <pc:sldMasterMk cId="2462568380" sldId="2147483822"/>
            <pc:sldLayoutMk cId="924925837" sldId="2147483834"/>
          </pc:sldLayoutMkLst>
        </pc:sldLayoutChg>
        <pc:sldLayoutChg chg="add del mod replId">
          <pc:chgData name="Guest User" userId="" providerId="Windows Live" clId="Web-{7CF2F1DB-AE5E-4CD8-BEE0-4D3BE0DBA563}" dt="2020-10-25T14:55:30.125" v="75"/>
          <pc:sldLayoutMkLst>
            <pc:docMk/>
            <pc:sldMasterMk cId="2462568380" sldId="2147483822"/>
            <pc:sldLayoutMk cId="1655453839" sldId="2147483835"/>
          </pc:sldLayoutMkLst>
        </pc:sldLayoutChg>
        <pc:sldLayoutChg chg="add del mod replId">
          <pc:chgData name="Guest User" userId="" providerId="Windows Live" clId="Web-{7CF2F1DB-AE5E-4CD8-BEE0-4D3BE0DBA563}" dt="2020-10-25T14:55:30.125" v="75"/>
          <pc:sldLayoutMkLst>
            <pc:docMk/>
            <pc:sldMasterMk cId="2462568380" sldId="2147483822"/>
            <pc:sldLayoutMk cId="3727494802" sldId="2147483836"/>
          </pc:sldLayoutMkLst>
        </pc:sldLayoutChg>
        <pc:sldLayoutChg chg="add del mod replId">
          <pc:chgData name="Guest User" userId="" providerId="Windows Live" clId="Web-{7CF2F1DB-AE5E-4CD8-BEE0-4D3BE0DBA563}" dt="2020-10-25T14:55:30.125" v="75"/>
          <pc:sldLayoutMkLst>
            <pc:docMk/>
            <pc:sldMasterMk cId="2462568380" sldId="2147483822"/>
            <pc:sldLayoutMk cId="39397692" sldId="2147483837"/>
          </pc:sldLayoutMkLst>
        </pc:sldLayoutChg>
        <pc:sldLayoutChg chg="add del mod replId">
          <pc:chgData name="Guest User" userId="" providerId="Windows Live" clId="Web-{7CF2F1DB-AE5E-4CD8-BEE0-4D3BE0DBA563}" dt="2020-10-25T14:55:30.125" v="75"/>
          <pc:sldLayoutMkLst>
            <pc:docMk/>
            <pc:sldMasterMk cId="2462568380" sldId="2147483822"/>
            <pc:sldLayoutMk cId="480168072" sldId="2147483838"/>
          </pc:sldLayoutMkLst>
        </pc:sldLayoutChg>
        <pc:sldLayoutChg chg="add del mod replId">
          <pc:chgData name="Guest User" userId="" providerId="Windows Live" clId="Web-{7CF2F1DB-AE5E-4CD8-BEE0-4D3BE0DBA563}" dt="2020-10-25T14:55:30.125" v="75"/>
          <pc:sldLayoutMkLst>
            <pc:docMk/>
            <pc:sldMasterMk cId="2462568380" sldId="2147483822"/>
            <pc:sldLayoutMk cId="3672027674" sldId="2147483839"/>
          </pc:sldLayoutMkLst>
        </pc:sldLayoutChg>
      </pc:sldMasterChg>
      <pc:sldMasterChg chg="add addSldLayout modSldLayout">
        <pc:chgData name="Guest User" userId="" providerId="Windows Live" clId="Web-{7CF2F1DB-AE5E-4CD8-BEE0-4D3BE0DBA563}" dt="2020-10-25T14:55:30.125" v="75"/>
        <pc:sldMasterMkLst>
          <pc:docMk/>
          <pc:sldMasterMk cId="2271920752" sldId="2147483840"/>
        </pc:sldMasterMkLst>
        <pc:sldLayoutChg chg="add mod replId">
          <pc:chgData name="Guest User" userId="" providerId="Windows Live" clId="Web-{7CF2F1DB-AE5E-4CD8-BEE0-4D3BE0DBA563}" dt="2020-10-25T14:55:30.125" v="75"/>
          <pc:sldLayoutMkLst>
            <pc:docMk/>
            <pc:sldMasterMk cId="2271920752" sldId="2147483840"/>
            <pc:sldLayoutMk cId="2969922372" sldId="2147483841"/>
          </pc:sldLayoutMkLst>
        </pc:sldLayoutChg>
        <pc:sldLayoutChg chg="add mod replId">
          <pc:chgData name="Guest User" userId="" providerId="Windows Live" clId="Web-{7CF2F1DB-AE5E-4CD8-BEE0-4D3BE0DBA563}" dt="2020-10-25T14:55:30.125" v="75"/>
          <pc:sldLayoutMkLst>
            <pc:docMk/>
            <pc:sldMasterMk cId="2271920752" sldId="2147483840"/>
            <pc:sldLayoutMk cId="4203890566" sldId="2147483842"/>
          </pc:sldLayoutMkLst>
        </pc:sldLayoutChg>
        <pc:sldLayoutChg chg="add mod replId">
          <pc:chgData name="Guest User" userId="" providerId="Windows Live" clId="Web-{7CF2F1DB-AE5E-4CD8-BEE0-4D3BE0DBA563}" dt="2020-10-25T14:55:30.125" v="75"/>
          <pc:sldLayoutMkLst>
            <pc:docMk/>
            <pc:sldMasterMk cId="2271920752" sldId="2147483840"/>
            <pc:sldLayoutMk cId="4230362312" sldId="2147483843"/>
          </pc:sldLayoutMkLst>
        </pc:sldLayoutChg>
        <pc:sldLayoutChg chg="add mod replId">
          <pc:chgData name="Guest User" userId="" providerId="Windows Live" clId="Web-{7CF2F1DB-AE5E-4CD8-BEE0-4D3BE0DBA563}" dt="2020-10-25T14:55:30.125" v="75"/>
          <pc:sldLayoutMkLst>
            <pc:docMk/>
            <pc:sldMasterMk cId="2271920752" sldId="2147483840"/>
            <pc:sldLayoutMk cId="2161085900" sldId="2147483844"/>
          </pc:sldLayoutMkLst>
        </pc:sldLayoutChg>
        <pc:sldLayoutChg chg="add mod replId">
          <pc:chgData name="Guest User" userId="" providerId="Windows Live" clId="Web-{7CF2F1DB-AE5E-4CD8-BEE0-4D3BE0DBA563}" dt="2020-10-25T14:55:30.125" v="75"/>
          <pc:sldLayoutMkLst>
            <pc:docMk/>
            <pc:sldMasterMk cId="2271920752" sldId="2147483840"/>
            <pc:sldLayoutMk cId="2734494372" sldId="2147483845"/>
          </pc:sldLayoutMkLst>
        </pc:sldLayoutChg>
        <pc:sldLayoutChg chg="add mod replId">
          <pc:chgData name="Guest User" userId="" providerId="Windows Live" clId="Web-{7CF2F1DB-AE5E-4CD8-BEE0-4D3BE0DBA563}" dt="2020-10-25T14:55:30.125" v="75"/>
          <pc:sldLayoutMkLst>
            <pc:docMk/>
            <pc:sldMasterMk cId="2271920752" sldId="2147483840"/>
            <pc:sldLayoutMk cId="3111794864" sldId="2147483846"/>
          </pc:sldLayoutMkLst>
        </pc:sldLayoutChg>
        <pc:sldLayoutChg chg="add mod replId">
          <pc:chgData name="Guest User" userId="" providerId="Windows Live" clId="Web-{7CF2F1DB-AE5E-4CD8-BEE0-4D3BE0DBA563}" dt="2020-10-25T14:55:30.125" v="75"/>
          <pc:sldLayoutMkLst>
            <pc:docMk/>
            <pc:sldMasterMk cId="2271920752" sldId="2147483840"/>
            <pc:sldLayoutMk cId="2903347077" sldId="2147483847"/>
          </pc:sldLayoutMkLst>
        </pc:sldLayoutChg>
        <pc:sldLayoutChg chg="add mod replId">
          <pc:chgData name="Guest User" userId="" providerId="Windows Live" clId="Web-{7CF2F1DB-AE5E-4CD8-BEE0-4D3BE0DBA563}" dt="2020-10-25T14:55:30.125" v="75"/>
          <pc:sldLayoutMkLst>
            <pc:docMk/>
            <pc:sldMasterMk cId="2271920752" sldId="2147483840"/>
            <pc:sldLayoutMk cId="1922058688" sldId="2147483848"/>
          </pc:sldLayoutMkLst>
        </pc:sldLayoutChg>
        <pc:sldLayoutChg chg="add mod replId">
          <pc:chgData name="Guest User" userId="" providerId="Windows Live" clId="Web-{7CF2F1DB-AE5E-4CD8-BEE0-4D3BE0DBA563}" dt="2020-10-25T14:55:30.125" v="75"/>
          <pc:sldLayoutMkLst>
            <pc:docMk/>
            <pc:sldMasterMk cId="2271920752" sldId="2147483840"/>
            <pc:sldLayoutMk cId="327256816" sldId="2147483849"/>
          </pc:sldLayoutMkLst>
        </pc:sldLayoutChg>
        <pc:sldLayoutChg chg="add mod replId">
          <pc:chgData name="Guest User" userId="" providerId="Windows Live" clId="Web-{7CF2F1DB-AE5E-4CD8-BEE0-4D3BE0DBA563}" dt="2020-10-25T14:55:30.125" v="75"/>
          <pc:sldLayoutMkLst>
            <pc:docMk/>
            <pc:sldMasterMk cId="2271920752" sldId="2147483840"/>
            <pc:sldLayoutMk cId="3720602955" sldId="2147483850"/>
          </pc:sldLayoutMkLst>
        </pc:sldLayoutChg>
        <pc:sldLayoutChg chg="add mod replId">
          <pc:chgData name="Guest User" userId="" providerId="Windows Live" clId="Web-{7CF2F1DB-AE5E-4CD8-BEE0-4D3BE0DBA563}" dt="2020-10-25T14:55:30.125" v="75"/>
          <pc:sldLayoutMkLst>
            <pc:docMk/>
            <pc:sldMasterMk cId="2271920752" sldId="2147483840"/>
            <pc:sldLayoutMk cId="2497830308" sldId="2147483851"/>
          </pc:sldLayoutMkLst>
        </pc:sldLayoutChg>
        <pc:sldLayoutChg chg="add mod replId">
          <pc:chgData name="Guest User" userId="" providerId="Windows Live" clId="Web-{7CF2F1DB-AE5E-4CD8-BEE0-4D3BE0DBA563}" dt="2020-10-25T14:55:30.125" v="75"/>
          <pc:sldLayoutMkLst>
            <pc:docMk/>
            <pc:sldMasterMk cId="2271920752" sldId="2147483840"/>
            <pc:sldLayoutMk cId="456067476" sldId="2147483852"/>
          </pc:sldLayoutMkLst>
        </pc:sldLayoutChg>
        <pc:sldLayoutChg chg="add mod replId">
          <pc:chgData name="Guest User" userId="" providerId="Windows Live" clId="Web-{7CF2F1DB-AE5E-4CD8-BEE0-4D3BE0DBA563}" dt="2020-10-25T14:55:30.125" v="75"/>
          <pc:sldLayoutMkLst>
            <pc:docMk/>
            <pc:sldMasterMk cId="2271920752" sldId="2147483840"/>
            <pc:sldLayoutMk cId="4278793536" sldId="2147483853"/>
          </pc:sldLayoutMkLst>
        </pc:sldLayoutChg>
        <pc:sldLayoutChg chg="add mod replId">
          <pc:chgData name="Guest User" userId="" providerId="Windows Live" clId="Web-{7CF2F1DB-AE5E-4CD8-BEE0-4D3BE0DBA563}" dt="2020-10-25T14:55:30.125" v="75"/>
          <pc:sldLayoutMkLst>
            <pc:docMk/>
            <pc:sldMasterMk cId="2271920752" sldId="2147483840"/>
            <pc:sldLayoutMk cId="2793674863" sldId="2147483854"/>
          </pc:sldLayoutMkLst>
        </pc:sldLayoutChg>
        <pc:sldLayoutChg chg="add mod replId">
          <pc:chgData name="Guest User" userId="" providerId="Windows Live" clId="Web-{7CF2F1DB-AE5E-4CD8-BEE0-4D3BE0DBA563}" dt="2020-10-25T14:55:30.125" v="75"/>
          <pc:sldLayoutMkLst>
            <pc:docMk/>
            <pc:sldMasterMk cId="2271920752" sldId="2147483840"/>
            <pc:sldLayoutMk cId="3935292252" sldId="2147483855"/>
          </pc:sldLayoutMkLst>
        </pc:sldLayoutChg>
        <pc:sldLayoutChg chg="add mod replId">
          <pc:chgData name="Guest User" userId="" providerId="Windows Live" clId="Web-{7CF2F1DB-AE5E-4CD8-BEE0-4D3BE0DBA563}" dt="2020-10-25T14:55:30.125" v="75"/>
          <pc:sldLayoutMkLst>
            <pc:docMk/>
            <pc:sldMasterMk cId="2271920752" sldId="2147483840"/>
            <pc:sldLayoutMk cId="3081023038" sldId="2147483856"/>
          </pc:sldLayoutMkLst>
        </pc:sldLayoutChg>
        <pc:sldLayoutChg chg="add mod replId">
          <pc:chgData name="Guest User" userId="" providerId="Windows Live" clId="Web-{7CF2F1DB-AE5E-4CD8-BEE0-4D3BE0DBA563}" dt="2020-10-25T14:55:30.125" v="75"/>
          <pc:sldLayoutMkLst>
            <pc:docMk/>
            <pc:sldMasterMk cId="2271920752" sldId="2147483840"/>
            <pc:sldLayoutMk cId="1961220427" sldId="2147483857"/>
          </pc:sldLayoutMkLst>
        </pc:sldLayoutChg>
      </pc:sldMasterChg>
    </pc:docChg>
  </pc:docChgLst>
</pc:chgInfo>
</file>

<file path=ppt/media/image1.jpeg>
</file>

<file path=ppt/media/image10.png>
</file>

<file path=ppt/media/image2.jpeg>
</file>

<file path=ppt/media/image3.jpe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8B9EBBA-996F-894A-B54A-D6246ED52CEA}" type="datetimeFigureOut">
              <a:rPr lang="en-US" dirty="0"/>
              <a:pPr/>
              <a:t>10/28/2020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941577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endParaRPr lang="en-US"/>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10/28/2020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111810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10/28/2020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1330620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10/28/2020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5405256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6C52C72-DE31-F449-A4ED-4C594FD91407}" type="datetimeFigureOut">
              <a:rPr lang="en-US" dirty="0"/>
              <a:pPr/>
              <a:t>10/28/2020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2480222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D62726E-379B-B349-9EED-81ED093FA806}" type="datetimeFigureOut">
              <a:rPr lang="en-US" dirty="0"/>
              <a:pPr/>
              <a:t>10/28/2020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72985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B3A1323-8D79-1946-B0D7-40001CF92E9D}" type="datetimeFigureOut">
              <a:rPr lang="en-US" dirty="0"/>
              <a:pPr/>
              <a:t>10/28/2020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938341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10/28/2020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2491401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7302355-E14B-8545-A8F8-0FE83CC9D524}" type="datetimeFigureOut">
              <a:rPr lang="en-US" dirty="0"/>
              <a:pPr/>
              <a:t>10/28/2020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300155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2640F58-564D-2B4F-AE67-E407BA4FCF45}" type="datetimeFigureOut">
              <a:rPr lang="en-US" dirty="0"/>
              <a:pPr/>
              <a:t>10/28/2020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892714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13A34C8-038E-2045-AF43-DF7DBB8E0E9E}" type="datetimeFigureOut">
              <a:rPr lang="en-US" dirty="0"/>
              <a:pPr/>
              <a:t>10/28/2020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227381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10/28/2020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563352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10/28/2020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129012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endParaRPr lang="en-US"/>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10/28/2020</a:t>
            </a:fld>
            <a:endParaRPr lang="en-US"/>
          </a:p>
        </p:txBody>
      </p:sp>
      <p:sp>
        <p:nvSpPr>
          <p:cNvPr id="6" name="Footer Placeholder 5"/>
          <p:cNvSpPr>
            <a:spLocks noGrp="1"/>
          </p:cNvSpPr>
          <p:nvPr>
            <p:ph type="ftr" sz="quarter" idx="11"/>
          </p:nvPr>
        </p:nvSpPr>
        <p:spPr>
          <a:xfrm>
            <a:off x="590396" y="6041362"/>
            <a:ext cx="3295413" cy="365125"/>
          </a:xfrm>
        </p:spPr>
        <p:txBody>
          <a:bodyPr/>
          <a:lstStyle/>
          <a:p>
            <a:endParaRPr lang="en-US"/>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76126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10/28/2020</a:t>
            </a:fld>
            <a:endParaRPr lang="en-US"/>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473214664"/>
      </p:ext>
    </p:extLst>
  </p:cSld>
  <p:clrMap bg1="dk1" tx1="lt1" bg2="dk2" tx2="lt2" accent1="accent1" accent2="accent2" accent3="accent3" accent4="accent4" accent5="accent5" accent6="accent6" hlink="hlink" folHlink="folHlink"/>
  <p:sldLayoutIdLst>
    <p:sldLayoutId id="2147483916" r:id="rId1"/>
    <p:sldLayoutId id="2147483917" r:id="rId2"/>
    <p:sldLayoutId id="2147483918" r:id="rId3"/>
    <p:sldLayoutId id="2147483919" r:id="rId4"/>
    <p:sldLayoutId id="2147483920" r:id="rId5"/>
    <p:sldLayoutId id="2147483921" r:id="rId6"/>
    <p:sldLayoutId id="2147483922" r:id="rId7"/>
    <p:sldLayoutId id="2147483923" r:id="rId8"/>
    <p:sldLayoutId id="2147483924" r:id="rId9"/>
    <p:sldLayoutId id="2147483925" r:id="rId10"/>
    <p:sldLayoutId id="2147483926" r:id="rId11"/>
    <p:sldLayoutId id="2147483927" r:id="rId12"/>
    <p:sldLayoutId id="2147483928" r:id="rId13"/>
    <p:sldLayoutId id="214748392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5" name="Freeform 6">
            <a:extLst>
              <a:ext uri="{FF2B5EF4-FFF2-40B4-BE49-F238E27FC236}">
                <a16:creationId xmlns:a16="http://schemas.microsoft.com/office/drawing/2014/main" id="{8775F366-526C-4C42-8931-696FFE8AA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70" name="Rectangle 69">
            <a:extLst>
              <a:ext uri="{FF2B5EF4-FFF2-40B4-BE49-F238E27FC236}">
                <a16:creationId xmlns:a16="http://schemas.microsoft.com/office/drawing/2014/main" id="{2FE8DED1-24FF-4A79-873B-ECE3ABE73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Freeform: Shape 71">
            <a:extLst>
              <a:ext uri="{FF2B5EF4-FFF2-40B4-BE49-F238E27FC236}">
                <a16:creationId xmlns:a16="http://schemas.microsoft.com/office/drawing/2014/main" id="{0AA6A048-501A-4387-906B-B8A8543E7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643467"/>
            <a:ext cx="10917814" cy="5571066"/>
          </a:xfrm>
          <a:custGeom>
            <a:avLst/>
            <a:gdLst>
              <a:gd name="connsiteX0" fmla="*/ 195712 w 10917814"/>
              <a:gd name="connsiteY0" fmla="*/ 0 h 5571066"/>
              <a:gd name="connsiteX1" fmla="*/ 5062165 w 10917814"/>
              <a:gd name="connsiteY1" fmla="*/ 0 h 5571066"/>
              <a:gd name="connsiteX2" fmla="*/ 5419638 w 10917814"/>
              <a:gd name="connsiteY2" fmla="*/ 268105 h 5571066"/>
              <a:gd name="connsiteX3" fmla="*/ 5428105 w 10917814"/>
              <a:gd name="connsiteY3" fmla="*/ 271280 h 5571066"/>
              <a:gd name="connsiteX4" fmla="*/ 5440804 w 10917814"/>
              <a:gd name="connsiteY4" fmla="*/ 276043 h 5571066"/>
              <a:gd name="connsiteX5" fmla="*/ 5453505 w 10917814"/>
              <a:gd name="connsiteY5" fmla="*/ 280805 h 5571066"/>
              <a:gd name="connsiteX6" fmla="*/ 5464088 w 10917814"/>
              <a:gd name="connsiteY6" fmla="*/ 280805 h 5571066"/>
              <a:gd name="connsiteX7" fmla="*/ 5476788 w 10917814"/>
              <a:gd name="connsiteY7" fmla="*/ 280805 h 5571066"/>
              <a:gd name="connsiteX8" fmla="*/ 5487371 w 10917814"/>
              <a:gd name="connsiteY8" fmla="*/ 276043 h 5571066"/>
              <a:gd name="connsiteX9" fmla="*/ 5500071 w 10917814"/>
              <a:gd name="connsiteY9" fmla="*/ 271280 h 5571066"/>
              <a:gd name="connsiteX10" fmla="*/ 5508538 w 10917814"/>
              <a:gd name="connsiteY10" fmla="*/ 268105 h 5571066"/>
              <a:gd name="connsiteX11" fmla="*/ 5866011 w 10917814"/>
              <a:gd name="connsiteY11" fmla="*/ 0 h 5571066"/>
              <a:gd name="connsiteX12" fmla="*/ 10722102 w 10917814"/>
              <a:gd name="connsiteY12" fmla="*/ 0 h 5571066"/>
              <a:gd name="connsiteX13" fmla="*/ 10917814 w 10917814"/>
              <a:gd name="connsiteY13" fmla="*/ 195712 h 5571066"/>
              <a:gd name="connsiteX14" fmla="*/ 10917814 w 10917814"/>
              <a:gd name="connsiteY14" fmla="*/ 5375354 h 5571066"/>
              <a:gd name="connsiteX15" fmla="*/ 10722102 w 10917814"/>
              <a:gd name="connsiteY15" fmla="*/ 5571066 h 5571066"/>
              <a:gd name="connsiteX16" fmla="*/ 195712 w 10917814"/>
              <a:gd name="connsiteY16" fmla="*/ 5571066 h 5571066"/>
              <a:gd name="connsiteX17" fmla="*/ 0 w 10917814"/>
              <a:gd name="connsiteY17" fmla="*/ 5375354 h 5571066"/>
              <a:gd name="connsiteX18" fmla="*/ 0 w 10917814"/>
              <a:gd name="connsiteY18" fmla="*/ 195712 h 5571066"/>
              <a:gd name="connsiteX19" fmla="*/ 195712 w 10917814"/>
              <a:gd name="connsiteY19" fmla="*/ 0 h 5571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917814" h="5571066">
                <a:moveTo>
                  <a:pt x="195712" y="0"/>
                </a:moveTo>
                <a:lnTo>
                  <a:pt x="5062165" y="0"/>
                </a:lnTo>
                <a:lnTo>
                  <a:pt x="5419638" y="268105"/>
                </a:lnTo>
                <a:lnTo>
                  <a:pt x="5428105" y="271280"/>
                </a:lnTo>
                <a:lnTo>
                  <a:pt x="5440804" y="276043"/>
                </a:lnTo>
                <a:lnTo>
                  <a:pt x="5453505" y="280805"/>
                </a:lnTo>
                <a:lnTo>
                  <a:pt x="5464088" y="280805"/>
                </a:lnTo>
                <a:lnTo>
                  <a:pt x="5476788" y="280805"/>
                </a:lnTo>
                <a:lnTo>
                  <a:pt x="5487371" y="276043"/>
                </a:lnTo>
                <a:lnTo>
                  <a:pt x="5500071" y="271280"/>
                </a:lnTo>
                <a:lnTo>
                  <a:pt x="5508538" y="268105"/>
                </a:lnTo>
                <a:lnTo>
                  <a:pt x="5866011" y="0"/>
                </a:lnTo>
                <a:lnTo>
                  <a:pt x="10722102" y="0"/>
                </a:lnTo>
                <a:cubicBezTo>
                  <a:pt x="10830191" y="0"/>
                  <a:pt x="10917814" y="87623"/>
                  <a:pt x="10917814" y="195712"/>
                </a:cubicBezTo>
                <a:lnTo>
                  <a:pt x="10917814" y="5375354"/>
                </a:lnTo>
                <a:cubicBezTo>
                  <a:pt x="10917814" y="5483443"/>
                  <a:pt x="10830191" y="5571066"/>
                  <a:pt x="10722102" y="5571066"/>
                </a:cubicBezTo>
                <a:lnTo>
                  <a:pt x="195712" y="5571066"/>
                </a:lnTo>
                <a:cubicBezTo>
                  <a:pt x="87623" y="5571066"/>
                  <a:pt x="0" y="5483443"/>
                  <a:pt x="0" y="5375354"/>
                </a:cubicBezTo>
                <a:lnTo>
                  <a:pt x="0" y="195712"/>
                </a:lnTo>
                <a:cubicBezTo>
                  <a:pt x="0" y="87623"/>
                  <a:pt x="87623" y="0"/>
                  <a:pt x="195712" y="0"/>
                </a:cubicBez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FA4F146-0AE9-4092-A953-ED4CCDB80352}"/>
              </a:ext>
            </a:extLst>
          </p:cNvPr>
          <p:cNvSpPr>
            <a:spLocks noGrp="1"/>
          </p:cNvSpPr>
          <p:nvPr>
            <p:ph type="title"/>
          </p:nvPr>
        </p:nvSpPr>
        <p:spPr>
          <a:xfrm>
            <a:off x="1280559" y="1286935"/>
            <a:ext cx="9638153" cy="2668377"/>
          </a:xfrm>
          <a:effectLst/>
        </p:spPr>
        <p:txBody>
          <a:bodyPr vert="horz" lIns="91440" tIns="45720" rIns="91440" bIns="45720" rtlCol="0" anchor="b">
            <a:normAutofit/>
          </a:bodyPr>
          <a:lstStyle/>
          <a:p>
            <a:pPr algn="ctr"/>
            <a:r>
              <a:rPr lang="en-US" sz="5400">
                <a:solidFill>
                  <a:schemeClr val="tx1"/>
                </a:solidFill>
              </a:rPr>
              <a:t>Dynamic Car Racing</a:t>
            </a:r>
          </a:p>
        </p:txBody>
      </p:sp>
    </p:spTree>
    <p:extLst>
      <p:ext uri="{BB962C8B-B14F-4D97-AF65-F5344CB8AC3E}">
        <p14:creationId xmlns:p14="http://schemas.microsoft.com/office/powerpoint/2010/main" val="1754362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85B3A411-39CB-4453-9F3D-FA4820663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155A67F1-8746-4BAD-B7E9-901E9D402A21}"/>
              </a:ext>
            </a:extLst>
          </p:cNvPr>
          <p:cNvSpPr>
            <a:spLocks noGrp="1"/>
          </p:cNvSpPr>
          <p:nvPr>
            <p:ph type="title"/>
          </p:nvPr>
        </p:nvSpPr>
        <p:spPr>
          <a:xfrm>
            <a:off x="810002" y="639097"/>
            <a:ext cx="3211392" cy="3781101"/>
          </a:xfrm>
        </p:spPr>
        <p:txBody>
          <a:bodyPr vert="horz" lIns="91440" tIns="45720" rIns="91440" bIns="45720" rtlCol="0" anchor="b">
            <a:normAutofit/>
          </a:bodyPr>
          <a:lstStyle/>
          <a:p>
            <a:pPr>
              <a:lnSpc>
                <a:spcPct val="90000"/>
              </a:lnSpc>
            </a:pPr>
            <a:r>
              <a:rPr lang="en-US" sz="3400" cap="all"/>
              <a:t>Overall system architecture diagram</a:t>
            </a:r>
          </a:p>
        </p:txBody>
      </p:sp>
      <p:sp>
        <p:nvSpPr>
          <p:cNvPr id="10" name="Rectangle 9">
            <a:extLst>
              <a:ext uri="{FF2B5EF4-FFF2-40B4-BE49-F238E27FC236}">
                <a16:creationId xmlns:a16="http://schemas.microsoft.com/office/drawing/2014/main" id="{40D573D2-DD8C-4E19-8BB2-1DC0767FDB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0658" y="0"/>
            <a:ext cx="755294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4">
            <a:extLst>
              <a:ext uri="{FF2B5EF4-FFF2-40B4-BE49-F238E27FC236}">
                <a16:creationId xmlns:a16="http://schemas.microsoft.com/office/drawing/2014/main" id="{9B6C5F92-472F-4CAB-90F8-B997C54EBF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0386" y="958640"/>
            <a:ext cx="6258150"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Diagram&#10;&#10;Description automatically generated">
            <a:extLst>
              <a:ext uri="{FF2B5EF4-FFF2-40B4-BE49-F238E27FC236}">
                <a16:creationId xmlns:a16="http://schemas.microsoft.com/office/drawing/2014/main" id="{29E3A684-3D7F-4BC1-A9E0-A050B1E1E366}"/>
              </a:ext>
            </a:extLst>
          </p:cNvPr>
          <p:cNvPicPr>
            <a:picLocks noChangeAspect="1"/>
          </p:cNvPicPr>
          <p:nvPr/>
        </p:nvPicPr>
        <p:blipFill>
          <a:blip r:embed="rId2"/>
          <a:stretch>
            <a:fillRect/>
          </a:stretch>
        </p:blipFill>
        <p:spPr>
          <a:xfrm>
            <a:off x="4933626" y="481264"/>
            <a:ext cx="6987425" cy="5636119"/>
          </a:xfrm>
          <a:prstGeom prst="rect">
            <a:avLst/>
          </a:prstGeom>
        </p:spPr>
      </p:pic>
    </p:spTree>
    <p:extLst>
      <p:ext uri="{BB962C8B-B14F-4D97-AF65-F5344CB8AC3E}">
        <p14:creationId xmlns:p14="http://schemas.microsoft.com/office/powerpoint/2010/main" val="2472464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324EFB-6E2F-4A98-96AA-B657B01F7191}"/>
              </a:ext>
            </a:extLst>
          </p:cNvPr>
          <p:cNvSpPr>
            <a:spLocks noGrp="1"/>
          </p:cNvSpPr>
          <p:nvPr>
            <p:ph type="title"/>
          </p:nvPr>
        </p:nvSpPr>
        <p:spPr>
          <a:xfrm>
            <a:off x="965200" y="1218476"/>
            <a:ext cx="3187318" cy="4421050"/>
          </a:xfrm>
          <a:effectLst/>
        </p:spPr>
        <p:txBody>
          <a:bodyPr anchor="ctr">
            <a:normAutofit/>
          </a:bodyPr>
          <a:lstStyle/>
          <a:p>
            <a:pPr algn="ctr"/>
            <a:r>
              <a:rPr lang="en-US" sz="3200">
                <a:solidFill>
                  <a:schemeClr val="tx1"/>
                </a:solidFill>
              </a:rPr>
              <a:t>Literature Review</a:t>
            </a:r>
            <a:endParaRPr lang="en-US"/>
          </a:p>
        </p:txBody>
      </p:sp>
      <p:cxnSp>
        <p:nvCxnSpPr>
          <p:cNvPr id="10" name="Straight Connector 9">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C164D61-D4AF-4677-8E5B-9887BD8F75E1}"/>
              </a:ext>
            </a:extLst>
          </p:cNvPr>
          <p:cNvSpPr>
            <a:spLocks noGrp="1"/>
          </p:cNvSpPr>
          <p:nvPr>
            <p:ph idx="1"/>
          </p:nvPr>
        </p:nvSpPr>
        <p:spPr>
          <a:xfrm>
            <a:off x="5146751" y="1218475"/>
            <a:ext cx="6080050" cy="4421051"/>
          </a:xfrm>
          <a:effectLst/>
        </p:spPr>
        <p:txBody>
          <a:bodyPr>
            <a:normAutofit/>
          </a:bodyPr>
          <a:lstStyle/>
          <a:p>
            <a:r>
              <a:rPr lang="en-US" sz="1600">
                <a:latin typeface="Century Gothic"/>
                <a:cs typeface="Arial"/>
              </a:rPr>
              <a:t>Car racing games in particular have evolved somewhat over the years. The first racing game dates back to the early 1970s.</a:t>
            </a:r>
          </a:p>
          <a:p>
            <a:pPr algn="just"/>
            <a:r>
              <a:rPr lang="en-US" sz="1600">
                <a:ea typeface="+mn-lt"/>
                <a:cs typeface="+mn-lt"/>
              </a:rPr>
              <a:t>The 1990s was a pivotal era for car racing games. Geoff Crammond </a:t>
            </a:r>
            <a:r>
              <a:rPr lang="en-US" sz="1600">
                <a:latin typeface="Century Gothic"/>
                <a:ea typeface="+mn-lt"/>
                <a:cs typeface="Arial"/>
              </a:rPr>
              <a:t>helped to develop </a:t>
            </a:r>
            <a:r>
              <a:rPr lang="en-US" sz="1600" b="1">
                <a:latin typeface="Century Gothic"/>
                <a:ea typeface="+mn-lt"/>
                <a:cs typeface="Arial"/>
              </a:rPr>
              <a:t>Formula One Grand Prix in 1992</a:t>
            </a:r>
            <a:r>
              <a:rPr lang="en-US" sz="1600">
                <a:latin typeface="Century Gothic"/>
                <a:ea typeface="+mn-lt"/>
                <a:cs typeface="Arial"/>
              </a:rPr>
              <a:t>, which was the new champion of simulation racing.</a:t>
            </a:r>
          </a:p>
          <a:p>
            <a:pPr algn="just"/>
            <a:r>
              <a:rPr lang="en-US" sz="1600">
                <a:latin typeface="Century Gothic"/>
                <a:cs typeface="Arial"/>
              </a:rPr>
              <a:t>By the mid-1990s, 3D technology was ripe in gaming and that was no different for racing car games.</a:t>
            </a:r>
          </a:p>
          <a:p>
            <a:endParaRPr lang="en-US" sz="1600">
              <a:latin typeface="Arial"/>
              <a:cs typeface="Arial"/>
            </a:endParaRPr>
          </a:p>
          <a:p>
            <a:endParaRPr lang="en-US" sz="1600">
              <a:latin typeface="Arial"/>
              <a:cs typeface="Arial"/>
            </a:endParaRPr>
          </a:p>
        </p:txBody>
      </p:sp>
    </p:spTree>
    <p:extLst>
      <p:ext uri="{BB962C8B-B14F-4D97-AF65-F5344CB8AC3E}">
        <p14:creationId xmlns:p14="http://schemas.microsoft.com/office/powerpoint/2010/main" val="808184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324EFB-6E2F-4A98-96AA-B657B01F7191}"/>
              </a:ext>
            </a:extLst>
          </p:cNvPr>
          <p:cNvSpPr>
            <a:spLocks noGrp="1"/>
          </p:cNvSpPr>
          <p:nvPr>
            <p:ph type="title"/>
          </p:nvPr>
        </p:nvSpPr>
        <p:spPr>
          <a:xfrm>
            <a:off x="965200" y="1218476"/>
            <a:ext cx="3187318" cy="4421050"/>
          </a:xfrm>
          <a:effectLst/>
        </p:spPr>
        <p:txBody>
          <a:bodyPr anchor="ctr">
            <a:normAutofit/>
          </a:bodyPr>
          <a:lstStyle/>
          <a:p>
            <a:pPr algn="ctr"/>
            <a:r>
              <a:rPr lang="en-US" sz="3200">
                <a:solidFill>
                  <a:schemeClr val="tx1"/>
                </a:solidFill>
              </a:rPr>
              <a:t>Literature Review</a:t>
            </a:r>
            <a:br>
              <a:rPr lang="en-US" sz="3200">
                <a:solidFill>
                  <a:schemeClr val="tx1"/>
                </a:solidFill>
              </a:rPr>
            </a:br>
            <a:r>
              <a:rPr lang="en-US" sz="3200">
                <a:solidFill>
                  <a:schemeClr val="tx1"/>
                </a:solidFill>
              </a:rPr>
              <a:t>(Continued...)</a:t>
            </a:r>
          </a:p>
        </p:txBody>
      </p:sp>
      <p:cxnSp>
        <p:nvCxnSpPr>
          <p:cNvPr id="10" name="Straight Connector 9">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9C164D61-D4AF-4677-8E5B-9887BD8F75E1}"/>
              </a:ext>
            </a:extLst>
          </p:cNvPr>
          <p:cNvSpPr>
            <a:spLocks noGrp="1"/>
          </p:cNvSpPr>
          <p:nvPr>
            <p:ph idx="1"/>
          </p:nvPr>
        </p:nvSpPr>
        <p:spPr>
          <a:xfrm>
            <a:off x="5146751" y="1218475"/>
            <a:ext cx="6080050" cy="4421051"/>
          </a:xfrm>
          <a:effectLst/>
        </p:spPr>
        <p:txBody>
          <a:bodyPr>
            <a:normAutofit/>
          </a:bodyPr>
          <a:lstStyle/>
          <a:p>
            <a:r>
              <a:rPr lang="en-US" sz="1600">
                <a:latin typeface="Century Gothic"/>
                <a:cs typeface="Arial"/>
              </a:rPr>
              <a:t>Today, car racing video games have transformed from one-dimension, low quality gaming experiences to a 360-degree, high definition experience with a plethora of suitable options.</a:t>
            </a:r>
            <a:endParaRPr lang="en-US" sz="1600">
              <a:ea typeface="+mn-lt"/>
              <a:cs typeface="+mn-lt"/>
            </a:endParaRPr>
          </a:p>
          <a:p>
            <a:pPr algn="just">
              <a:spcBef>
                <a:spcPts val="0"/>
              </a:spcBef>
              <a:spcAft>
                <a:spcPts val="0"/>
              </a:spcAft>
            </a:pPr>
            <a:r>
              <a:rPr lang="en-US" sz="1600">
                <a:latin typeface="Century Gothic"/>
                <a:cs typeface="Arial"/>
              </a:rPr>
              <a:t>In recent years, game makers have taken a more sophisticated approach to NPCs. In the future, we can expect to see more advanced AI appear in racing games.</a:t>
            </a:r>
            <a:endParaRPr lang="en-US" sz="1600">
              <a:ea typeface="+mn-lt"/>
              <a:cs typeface="+mn-lt"/>
            </a:endParaRPr>
          </a:p>
          <a:p>
            <a:pPr>
              <a:spcBef>
                <a:spcPts val="0"/>
              </a:spcBef>
              <a:spcAft>
                <a:spcPts val="0"/>
              </a:spcAft>
            </a:pPr>
            <a:r>
              <a:rPr lang="en-US" sz="1600">
                <a:latin typeface="Century Gothic"/>
                <a:cs typeface="Arial"/>
              </a:rPr>
              <a:t>virtual reality in racing games could be the next big development in racing games.</a:t>
            </a:r>
            <a:endParaRPr lang="en-US" sz="1600">
              <a:ea typeface="+mn-lt"/>
              <a:cs typeface="+mn-lt"/>
            </a:endParaRPr>
          </a:p>
          <a:p>
            <a:pPr marL="0" indent="0">
              <a:spcBef>
                <a:spcPts val="0"/>
              </a:spcBef>
              <a:spcAft>
                <a:spcPts val="0"/>
              </a:spcAft>
              <a:buNone/>
            </a:pPr>
            <a:endParaRPr lang="en-US" sz="1600">
              <a:ea typeface="+mn-lt"/>
              <a:cs typeface="+mn-lt"/>
            </a:endParaRPr>
          </a:p>
          <a:p>
            <a:endParaRPr lang="en-US" sz="1600">
              <a:latin typeface="Arial"/>
              <a:cs typeface="Arial"/>
            </a:endParaRPr>
          </a:p>
          <a:p>
            <a:endParaRPr lang="en-US" sz="1600">
              <a:latin typeface="Arial"/>
              <a:cs typeface="Arial"/>
            </a:endParaRPr>
          </a:p>
        </p:txBody>
      </p:sp>
    </p:spTree>
    <p:extLst>
      <p:ext uri="{BB962C8B-B14F-4D97-AF65-F5344CB8AC3E}">
        <p14:creationId xmlns:p14="http://schemas.microsoft.com/office/powerpoint/2010/main" val="25710624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FC8F9C-21B7-4CC3-8431-249F0C037A98}"/>
              </a:ext>
            </a:extLst>
          </p:cNvPr>
          <p:cNvSpPr>
            <a:spLocks noGrp="1"/>
          </p:cNvSpPr>
          <p:nvPr>
            <p:ph type="title"/>
          </p:nvPr>
        </p:nvSpPr>
        <p:spPr>
          <a:xfrm>
            <a:off x="247374" y="1218476"/>
            <a:ext cx="4026622" cy="4421050"/>
          </a:xfrm>
          <a:effectLst/>
        </p:spPr>
        <p:txBody>
          <a:bodyPr anchor="ctr">
            <a:normAutofit/>
          </a:bodyPr>
          <a:lstStyle/>
          <a:p>
            <a:pPr algn="ctr"/>
            <a:r>
              <a:rPr lang="en-US" sz="3200">
                <a:solidFill>
                  <a:schemeClr val="tx1"/>
                </a:solidFill>
                <a:ea typeface="+mj-lt"/>
                <a:cs typeface="+mj-lt"/>
              </a:rPr>
              <a:t>Module Description</a:t>
            </a:r>
            <a:endParaRPr lang="en-US" sz="3200">
              <a:solidFill>
                <a:schemeClr val="tx1"/>
              </a:solidFill>
            </a:endParaRPr>
          </a:p>
        </p:txBody>
      </p:sp>
      <p:cxnSp>
        <p:nvCxnSpPr>
          <p:cNvPr id="14" name="Straight Connector 13">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A153AA5-1D60-446E-88D6-65A2FEE44090}"/>
              </a:ext>
            </a:extLst>
          </p:cNvPr>
          <p:cNvSpPr>
            <a:spLocks noGrp="1"/>
          </p:cNvSpPr>
          <p:nvPr>
            <p:ph idx="1"/>
          </p:nvPr>
        </p:nvSpPr>
        <p:spPr>
          <a:xfrm>
            <a:off x="5146751" y="1218475"/>
            <a:ext cx="6080050" cy="4421051"/>
          </a:xfrm>
          <a:effectLst/>
        </p:spPr>
        <p:txBody>
          <a:bodyPr>
            <a:normAutofit/>
          </a:bodyPr>
          <a:lstStyle/>
          <a:p>
            <a:pPr algn="just"/>
            <a:r>
              <a:rPr lang="en-US" sz="1600">
                <a:ea typeface="+mn-lt"/>
                <a:cs typeface="+mn-lt"/>
              </a:rPr>
              <a:t>For this Car Racing Game, we would like to accomplish a video game imitating the existing game with a projective view. The theme of our game is to compete with an opponent that is  controlled by computer in a racing tournament.</a:t>
            </a:r>
            <a:endParaRPr lang="en-US"/>
          </a:p>
          <a:p>
            <a:r>
              <a:rPr lang="en-US" sz="1600">
                <a:ea typeface="+mn-lt"/>
                <a:cs typeface="+mn-lt"/>
              </a:rPr>
              <a:t>This game consists of three major modules. </a:t>
            </a:r>
          </a:p>
          <a:p>
            <a:pPr marL="685800" lvl="1">
              <a:buFont typeface="Wingdings" charset="2"/>
              <a:buChar char="§"/>
            </a:pPr>
            <a:r>
              <a:rPr lang="en-US">
                <a:ea typeface="+mn-lt"/>
                <a:cs typeface="+mn-lt"/>
              </a:rPr>
              <a:t>First part is the Game Logic Generator</a:t>
            </a:r>
          </a:p>
          <a:p>
            <a:pPr marL="685800" lvl="1">
              <a:buFont typeface="Wingdings" charset="2"/>
              <a:buChar char="§"/>
            </a:pPr>
            <a:r>
              <a:rPr lang="en-US">
                <a:ea typeface="+mn-lt"/>
                <a:cs typeface="+mn-lt"/>
              </a:rPr>
              <a:t>The</a:t>
            </a:r>
            <a:r>
              <a:rPr lang="en-US" sz="1600">
                <a:ea typeface="+mn-lt"/>
                <a:cs typeface="+mn-lt"/>
              </a:rPr>
              <a:t> second part is the Screen Rendering </a:t>
            </a:r>
            <a:r>
              <a:rPr lang="en-US">
                <a:ea typeface="+mn-lt"/>
                <a:cs typeface="+mn-lt"/>
              </a:rPr>
              <a:t>Module</a:t>
            </a:r>
          </a:p>
          <a:p>
            <a:pPr marL="685800" lvl="1" indent="-285750">
              <a:buFont typeface="Wingdings" charset="2"/>
              <a:buChar char="§"/>
            </a:pPr>
            <a:r>
              <a:rPr lang="en-US">
                <a:ea typeface="+mn-lt"/>
                <a:cs typeface="+mn-lt"/>
              </a:rPr>
              <a:t>The</a:t>
            </a:r>
            <a:r>
              <a:rPr lang="en-US" sz="1600">
                <a:ea typeface="+mn-lt"/>
                <a:cs typeface="+mn-lt"/>
              </a:rPr>
              <a:t> last part is the Audio Module. </a:t>
            </a:r>
            <a:endParaRPr lang="en-US" sz="1600"/>
          </a:p>
          <a:p>
            <a:pPr marL="285750" indent="-285750">
              <a:buFont typeface="Wingdings" charset="2"/>
              <a:buChar char="v"/>
            </a:pPr>
            <a:endParaRPr lang="en-US" sz="1600"/>
          </a:p>
        </p:txBody>
      </p:sp>
    </p:spTree>
    <p:extLst>
      <p:ext uri="{BB962C8B-B14F-4D97-AF65-F5344CB8AC3E}">
        <p14:creationId xmlns:p14="http://schemas.microsoft.com/office/powerpoint/2010/main" val="8727153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08286D-A4BF-4B50-BD04-2438FE980CF2}"/>
              </a:ext>
            </a:extLst>
          </p:cNvPr>
          <p:cNvSpPr>
            <a:spLocks noGrp="1"/>
          </p:cNvSpPr>
          <p:nvPr>
            <p:ph type="title"/>
          </p:nvPr>
        </p:nvSpPr>
        <p:spPr>
          <a:xfrm>
            <a:off x="965200" y="1218476"/>
            <a:ext cx="3187318" cy="4421050"/>
          </a:xfrm>
          <a:effectLst/>
        </p:spPr>
        <p:txBody>
          <a:bodyPr anchor="ctr">
            <a:normAutofit/>
          </a:bodyPr>
          <a:lstStyle/>
          <a:p>
            <a:pPr algn="ctr"/>
            <a:r>
              <a:rPr lang="en-US" sz="3600">
                <a:solidFill>
                  <a:schemeClr val="tx1"/>
                </a:solidFill>
              </a:rPr>
              <a:t>Game logic module</a:t>
            </a:r>
            <a:br>
              <a:rPr lang="en-US" sz="3600"/>
            </a:br>
            <a:r>
              <a:rPr lang="en-US" sz="3600">
                <a:solidFill>
                  <a:schemeClr val="tx1"/>
                </a:solidFill>
              </a:rPr>
              <a:t>(software)</a:t>
            </a:r>
            <a:endParaRPr lang="en-US">
              <a:solidFill>
                <a:schemeClr val="tx1"/>
              </a:solidFill>
            </a:endParaRPr>
          </a:p>
        </p:txBody>
      </p:sp>
      <p:cxnSp>
        <p:nvCxnSpPr>
          <p:cNvPr id="10" name="Straight Connector 9">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8E0ECCC-BB78-4E54-95D8-B9F1475DABEA}"/>
              </a:ext>
            </a:extLst>
          </p:cNvPr>
          <p:cNvSpPr>
            <a:spLocks noGrp="1"/>
          </p:cNvSpPr>
          <p:nvPr>
            <p:ph idx="1"/>
          </p:nvPr>
        </p:nvSpPr>
        <p:spPr>
          <a:xfrm>
            <a:off x="5146751" y="1218475"/>
            <a:ext cx="6080050" cy="4421051"/>
          </a:xfrm>
          <a:effectLst/>
        </p:spPr>
        <p:txBody>
          <a:bodyPr>
            <a:normAutofit/>
          </a:bodyPr>
          <a:lstStyle/>
          <a:p>
            <a:r>
              <a:rPr lang="en-US" sz="1600">
                <a:ea typeface="+mn-lt"/>
                <a:cs typeface="+mn-lt"/>
              </a:rPr>
              <a:t>The Game Logic Module generates all the motion control signals of all the objects in this game according to various algorithms.</a:t>
            </a:r>
            <a:endParaRPr lang="en-US" sz="1600"/>
          </a:p>
          <a:p>
            <a:pPr algn="just"/>
            <a:r>
              <a:rPr lang="en-US" sz="1600">
                <a:ea typeface="+mn-lt"/>
                <a:cs typeface="+mn-lt"/>
              </a:rPr>
              <a:t>To implement the action of moving forward, we first make the end of the road at the center of the screen to make sure the player’s focus is on the road. Then we create stripes of two different patterns, one is light and the other is dark. We keep switching positions of two kinds of stripes to generate the effect of moving the road.</a:t>
            </a:r>
            <a:endParaRPr lang="en-US" sz="1600"/>
          </a:p>
          <a:p>
            <a:pPr algn="just"/>
            <a:r>
              <a:rPr lang="en-US" sz="1600">
                <a:ea typeface="+mn-lt"/>
                <a:cs typeface="+mn-lt"/>
              </a:rPr>
              <a:t>We use the left and right key to control the left and right movement of player’s car. When left or right key is pressed, we move the position of the car to the left or right lane.</a:t>
            </a:r>
            <a:endParaRPr lang="en-US"/>
          </a:p>
          <a:p>
            <a:endParaRPr lang="en-US" sz="1600"/>
          </a:p>
        </p:txBody>
      </p:sp>
    </p:spTree>
    <p:extLst>
      <p:ext uri="{BB962C8B-B14F-4D97-AF65-F5344CB8AC3E}">
        <p14:creationId xmlns:p14="http://schemas.microsoft.com/office/powerpoint/2010/main" val="2963567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CFB2F4-F3CC-4844-82CE-5C460C42D73B}"/>
              </a:ext>
            </a:extLst>
          </p:cNvPr>
          <p:cNvSpPr>
            <a:spLocks noGrp="1"/>
          </p:cNvSpPr>
          <p:nvPr>
            <p:ph type="title"/>
          </p:nvPr>
        </p:nvSpPr>
        <p:spPr>
          <a:xfrm>
            <a:off x="965200" y="1218476"/>
            <a:ext cx="3187318" cy="4421050"/>
          </a:xfrm>
          <a:effectLst/>
        </p:spPr>
        <p:txBody>
          <a:bodyPr anchor="ctr">
            <a:normAutofit/>
          </a:bodyPr>
          <a:lstStyle/>
          <a:p>
            <a:pPr algn="ctr"/>
            <a:r>
              <a:rPr lang="en-US" sz="3200">
                <a:solidFill>
                  <a:schemeClr val="tx1"/>
                </a:solidFill>
              </a:rPr>
              <a:t>Sprite Control Module</a:t>
            </a:r>
          </a:p>
        </p:txBody>
      </p:sp>
      <p:cxnSp>
        <p:nvCxnSpPr>
          <p:cNvPr id="10" name="Straight Connector 9">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C17F371-E2E3-41E7-81B6-5CFDCB8B91B0}"/>
              </a:ext>
            </a:extLst>
          </p:cNvPr>
          <p:cNvSpPr>
            <a:spLocks noGrp="1"/>
          </p:cNvSpPr>
          <p:nvPr>
            <p:ph idx="1"/>
          </p:nvPr>
        </p:nvSpPr>
        <p:spPr>
          <a:xfrm>
            <a:off x="5146751" y="1218475"/>
            <a:ext cx="6080050" cy="4421051"/>
          </a:xfrm>
          <a:effectLst/>
        </p:spPr>
        <p:txBody>
          <a:bodyPr vert="horz" lIns="91440" tIns="45720" rIns="91440" bIns="45720" rtlCol="0" anchor="t">
            <a:normAutofit lnSpcReduction="10000"/>
          </a:bodyPr>
          <a:lstStyle/>
          <a:p>
            <a:pPr algn="just"/>
            <a:r>
              <a:rPr lang="en-US" sz="1600">
                <a:latin typeface="Arial"/>
                <a:cs typeface="Arial"/>
              </a:rPr>
              <a:t>The Game Logic Module provides the X and Y coordinates for different objects, like trees, clouds, cars, scores, speed, which is also called Sprites.</a:t>
            </a:r>
            <a:endParaRPr lang="en-US"/>
          </a:p>
          <a:p>
            <a:pPr algn="just"/>
            <a:r>
              <a:rPr lang="en-US" sz="1600">
                <a:latin typeface="Arial"/>
                <a:cs typeface="Arial"/>
              </a:rPr>
              <a:t>The Sprite Controller Module merges the different Sprites to generate the final RGB information for displaying on the screen.</a:t>
            </a:r>
          </a:p>
          <a:p>
            <a:r>
              <a:rPr lang="en-US" sz="1600">
                <a:latin typeface="Arial"/>
                <a:cs typeface="Arial"/>
              </a:rPr>
              <a:t>The software generates the coordinate (X, Y) of different Sprites and passes coordinates to the Avalon Bus through the Kernel Driver.</a:t>
            </a:r>
          </a:p>
          <a:p>
            <a:r>
              <a:rPr lang="en-US" sz="1600">
                <a:latin typeface="Arial"/>
                <a:cs typeface="Arial"/>
              </a:rPr>
              <a:t>Then these data accompanied with address information in update the register file related to the specific Spite, the Sprite Controller fetches the RGB information from specific Sprite picture ROM, which finally merges all the pictures according to the priority and send to VGA module.</a:t>
            </a:r>
          </a:p>
          <a:p>
            <a:r>
              <a:rPr lang="en-US" sz="1600">
                <a:latin typeface="Arial"/>
                <a:cs typeface="Arial"/>
              </a:rPr>
              <a:t>The picture is finally showed on the screen. To make the Sprite move, the software just update the (X, Y) coordinate register file continuously.</a:t>
            </a:r>
            <a:endParaRPr lang="en-US" sz="1600">
              <a:ea typeface="+mn-lt"/>
              <a:cs typeface="+mn-lt"/>
            </a:endParaRPr>
          </a:p>
          <a:p>
            <a:endParaRPr lang="en-US" sz="1600">
              <a:latin typeface="Arial"/>
              <a:cs typeface="Arial"/>
            </a:endParaRPr>
          </a:p>
          <a:p>
            <a:endParaRPr lang="en-US" sz="1600">
              <a:latin typeface="Arial"/>
              <a:cs typeface="Arial"/>
            </a:endParaRPr>
          </a:p>
        </p:txBody>
      </p:sp>
    </p:spTree>
    <p:extLst>
      <p:ext uri="{BB962C8B-B14F-4D97-AF65-F5344CB8AC3E}">
        <p14:creationId xmlns:p14="http://schemas.microsoft.com/office/powerpoint/2010/main" val="31809505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1E0D4A3-ECB8-4689-ABDB-9CE848CE83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70BF04-B710-4B24-8030-3455420ED722}"/>
              </a:ext>
            </a:extLst>
          </p:cNvPr>
          <p:cNvSpPr>
            <a:spLocks noGrp="1"/>
          </p:cNvSpPr>
          <p:nvPr>
            <p:ph type="title"/>
          </p:nvPr>
        </p:nvSpPr>
        <p:spPr>
          <a:xfrm>
            <a:off x="810000" y="447188"/>
            <a:ext cx="10571998" cy="970450"/>
          </a:xfrm>
          <a:effectLst/>
        </p:spPr>
        <p:txBody>
          <a:bodyPr anchor="ctr">
            <a:normAutofit/>
          </a:bodyPr>
          <a:lstStyle/>
          <a:p>
            <a:pPr algn="ctr"/>
            <a:r>
              <a:rPr lang="en-US" sz="2800">
                <a:solidFill>
                  <a:schemeClr val="tx1"/>
                </a:solidFill>
              </a:rPr>
              <a:t>Audio Design</a:t>
            </a:r>
          </a:p>
        </p:txBody>
      </p:sp>
      <p:sp>
        <p:nvSpPr>
          <p:cNvPr id="17" name="Freeform: Shape 16">
            <a:extLst>
              <a:ext uri="{FF2B5EF4-FFF2-40B4-BE49-F238E27FC236}">
                <a16:creationId xmlns:a16="http://schemas.microsoft.com/office/drawing/2014/main" id="{8854772B-9C8F-4037-89E0-3A45208AB3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093" y="1576408"/>
            <a:ext cx="10917814" cy="4638125"/>
          </a:xfrm>
          <a:custGeom>
            <a:avLst/>
            <a:gdLst>
              <a:gd name="connsiteX0" fmla="*/ 5441025 w 10917814"/>
              <a:gd name="connsiteY0" fmla="*/ 0 h 4638125"/>
              <a:gd name="connsiteX1" fmla="*/ 5453725 w 10917814"/>
              <a:gd name="connsiteY1" fmla="*/ 0 h 4638125"/>
              <a:gd name="connsiteX2" fmla="*/ 5464308 w 10917814"/>
              <a:gd name="connsiteY2" fmla="*/ 0 h 4638125"/>
              <a:gd name="connsiteX3" fmla="*/ 5477009 w 10917814"/>
              <a:gd name="connsiteY3" fmla="*/ 4762 h 4638125"/>
              <a:gd name="connsiteX4" fmla="*/ 5489708 w 10917814"/>
              <a:gd name="connsiteY4" fmla="*/ 9525 h 4638125"/>
              <a:gd name="connsiteX5" fmla="*/ 5498175 w 10917814"/>
              <a:gd name="connsiteY5" fmla="*/ 12700 h 4638125"/>
              <a:gd name="connsiteX6" fmla="*/ 5865801 w 10917814"/>
              <a:gd name="connsiteY6" fmla="*/ 288419 h 4638125"/>
              <a:gd name="connsiteX7" fmla="*/ 10765009 w 10917814"/>
              <a:gd name="connsiteY7" fmla="*/ 288419 h 4638125"/>
              <a:gd name="connsiteX8" fmla="*/ 10917814 w 10917814"/>
              <a:gd name="connsiteY8" fmla="*/ 441224 h 4638125"/>
              <a:gd name="connsiteX9" fmla="*/ 10917814 w 10917814"/>
              <a:gd name="connsiteY9" fmla="*/ 4485320 h 4638125"/>
              <a:gd name="connsiteX10" fmla="*/ 10765009 w 10917814"/>
              <a:gd name="connsiteY10" fmla="*/ 4638125 h 4638125"/>
              <a:gd name="connsiteX11" fmla="*/ 152805 w 10917814"/>
              <a:gd name="connsiteY11" fmla="*/ 4638125 h 4638125"/>
              <a:gd name="connsiteX12" fmla="*/ 0 w 10917814"/>
              <a:gd name="connsiteY12" fmla="*/ 4485320 h 4638125"/>
              <a:gd name="connsiteX13" fmla="*/ 0 w 10917814"/>
              <a:gd name="connsiteY13" fmla="*/ 441224 h 4638125"/>
              <a:gd name="connsiteX14" fmla="*/ 152805 w 10917814"/>
              <a:gd name="connsiteY14" fmla="*/ 288419 h 4638125"/>
              <a:gd name="connsiteX15" fmla="*/ 5041650 w 10917814"/>
              <a:gd name="connsiteY15" fmla="*/ 288419 h 4638125"/>
              <a:gd name="connsiteX16" fmla="*/ 5409275 w 10917814"/>
              <a:gd name="connsiteY16" fmla="*/ 12700 h 4638125"/>
              <a:gd name="connsiteX17" fmla="*/ 5417742 w 10917814"/>
              <a:gd name="connsiteY17" fmla="*/ 9525 h 4638125"/>
              <a:gd name="connsiteX18" fmla="*/ 5430442 w 10917814"/>
              <a:gd name="connsiteY18" fmla="*/ 4762 h 46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917814" h="4638125">
                <a:moveTo>
                  <a:pt x="5441025" y="0"/>
                </a:moveTo>
                <a:lnTo>
                  <a:pt x="5453725" y="0"/>
                </a:lnTo>
                <a:lnTo>
                  <a:pt x="5464308" y="0"/>
                </a:lnTo>
                <a:lnTo>
                  <a:pt x="5477009" y="4762"/>
                </a:lnTo>
                <a:lnTo>
                  <a:pt x="5489708" y="9525"/>
                </a:lnTo>
                <a:lnTo>
                  <a:pt x="5498175" y="12700"/>
                </a:lnTo>
                <a:lnTo>
                  <a:pt x="5865801" y="288419"/>
                </a:lnTo>
                <a:lnTo>
                  <a:pt x="10765009" y="288419"/>
                </a:lnTo>
                <a:cubicBezTo>
                  <a:pt x="10849401" y="288419"/>
                  <a:pt x="10917814" y="356832"/>
                  <a:pt x="10917814" y="441224"/>
                </a:cubicBezTo>
                <a:lnTo>
                  <a:pt x="10917814" y="4485320"/>
                </a:lnTo>
                <a:cubicBezTo>
                  <a:pt x="10917814" y="4569712"/>
                  <a:pt x="10849401" y="4638125"/>
                  <a:pt x="10765009" y="4638125"/>
                </a:cubicBezTo>
                <a:lnTo>
                  <a:pt x="152805" y="4638125"/>
                </a:lnTo>
                <a:cubicBezTo>
                  <a:pt x="68413" y="4638125"/>
                  <a:pt x="0" y="4569712"/>
                  <a:pt x="0" y="4485320"/>
                </a:cubicBezTo>
                <a:lnTo>
                  <a:pt x="0" y="441224"/>
                </a:lnTo>
                <a:cubicBezTo>
                  <a:pt x="0" y="356832"/>
                  <a:pt x="68413" y="288419"/>
                  <a:pt x="152805" y="288419"/>
                </a:cubicBezTo>
                <a:lnTo>
                  <a:pt x="5041650" y="288419"/>
                </a:lnTo>
                <a:lnTo>
                  <a:pt x="5409275" y="12700"/>
                </a:lnTo>
                <a:lnTo>
                  <a:pt x="5417742" y="9525"/>
                </a:lnTo>
                <a:lnTo>
                  <a:pt x="5430442" y="4762"/>
                </a:lnTo>
                <a:close/>
              </a:path>
            </a:pathLst>
          </a:custGeom>
          <a:noFill/>
          <a:ln w="1905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EF22E2AD-E533-4F03-B468-BD00E9E81456}"/>
              </a:ext>
            </a:extLst>
          </p:cNvPr>
          <p:cNvSpPr>
            <a:spLocks noGrp="1"/>
          </p:cNvSpPr>
          <p:nvPr>
            <p:ph idx="1"/>
          </p:nvPr>
        </p:nvSpPr>
        <p:spPr>
          <a:xfrm>
            <a:off x="1115732" y="2222287"/>
            <a:ext cx="9966953" cy="3636511"/>
          </a:xfrm>
          <a:effectLst/>
        </p:spPr>
        <p:txBody>
          <a:bodyPr>
            <a:normAutofit lnSpcReduction="10000"/>
          </a:bodyPr>
          <a:lstStyle/>
          <a:p>
            <a:r>
              <a:rPr lang="en-US" sz="1700">
                <a:ea typeface="+mn-lt"/>
                <a:cs typeface="+mn-lt"/>
              </a:rPr>
              <a:t>Audio Generator Module is designed to send instructions to the Audio Controller Module in order to play appropriate sound effect according to the game processes. </a:t>
            </a:r>
          </a:p>
          <a:p>
            <a:r>
              <a:rPr lang="en-US" sz="1700">
                <a:ea typeface="+mn-lt"/>
                <a:cs typeface="+mn-lt"/>
              </a:rPr>
              <a:t>For example, the background music is always on during the period when game is on. And special sound effects are integrated when the specific situations happen. </a:t>
            </a:r>
          </a:p>
          <a:p>
            <a:pPr algn="just"/>
            <a:r>
              <a:rPr lang="en-US" sz="1700">
                <a:ea typeface="+mn-lt"/>
                <a:cs typeface="+mn-lt"/>
              </a:rPr>
              <a:t>At the beginning of the game, the software extracts the background sound sample previously stored in the SDRAM and load it into the circular queue in the Audio Controller Module, which will continuously send signals to play the background sound sample until the player exit the game. </a:t>
            </a:r>
          </a:p>
          <a:p>
            <a:r>
              <a:rPr lang="en-US" sz="1700">
                <a:ea typeface="+mn-lt"/>
                <a:cs typeface="+mn-lt"/>
              </a:rPr>
              <a:t>During the car racing, the software continuously checks whether the player hits the acceleration or braking button, or if there is any collision happens. Whenever a specific situation is detected, the software will load the corresponding special sound effect into FIFO, and play the special sound effect. </a:t>
            </a:r>
            <a:endParaRPr lang="en-US" sz="1700"/>
          </a:p>
          <a:p>
            <a:endParaRPr lang="en-US" sz="1700"/>
          </a:p>
        </p:txBody>
      </p:sp>
    </p:spTree>
    <p:extLst>
      <p:ext uri="{BB962C8B-B14F-4D97-AF65-F5344CB8AC3E}">
        <p14:creationId xmlns:p14="http://schemas.microsoft.com/office/powerpoint/2010/main" val="39244595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A01907A-BF04-440F-BA0D-49BC962734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2ED2E379-17B6-417A-B259-B9C85614F3DD}"/>
              </a:ext>
            </a:extLst>
          </p:cNvPr>
          <p:cNvPicPr>
            <a:picLocks noChangeAspect="1"/>
          </p:cNvPicPr>
          <p:nvPr/>
        </p:nvPicPr>
        <p:blipFill>
          <a:blip r:embed="rId2"/>
          <a:stretch>
            <a:fillRect/>
          </a:stretch>
        </p:blipFill>
        <p:spPr>
          <a:xfrm>
            <a:off x="1603205" y="643467"/>
            <a:ext cx="8985589" cy="5571066"/>
          </a:xfrm>
          <a:prstGeom prst="rect">
            <a:avLst/>
          </a:prstGeom>
        </p:spPr>
      </p:pic>
    </p:spTree>
    <p:extLst>
      <p:ext uri="{BB962C8B-B14F-4D97-AF65-F5344CB8AC3E}">
        <p14:creationId xmlns:p14="http://schemas.microsoft.com/office/powerpoint/2010/main" val="30794117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B9607A7-C194-45C1-9EA4-D513E02DC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6">
            <a:extLst>
              <a:ext uri="{FF2B5EF4-FFF2-40B4-BE49-F238E27FC236}">
                <a16:creationId xmlns:a16="http://schemas.microsoft.com/office/drawing/2014/main" id="{CBFF659F-D040-4A67-B951-3D6D61BB1F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000000"/>
          </a:solidFill>
          <a:ln>
            <a:noFill/>
          </a:ln>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F75B6A7-FC55-4972-8EFF-437371E81227}"/>
              </a:ext>
            </a:extLst>
          </p:cNvPr>
          <p:cNvSpPr>
            <a:spLocks noGrp="1"/>
          </p:cNvSpPr>
          <p:nvPr>
            <p:ph type="title"/>
          </p:nvPr>
        </p:nvSpPr>
        <p:spPr>
          <a:xfrm>
            <a:off x="810000" y="447188"/>
            <a:ext cx="10571998" cy="970450"/>
          </a:xfrm>
          <a:effectLst/>
        </p:spPr>
        <p:txBody>
          <a:bodyPr>
            <a:normAutofit/>
          </a:bodyPr>
          <a:lstStyle/>
          <a:p>
            <a:r>
              <a:rPr lang="en-US" b="0">
                <a:ea typeface="+mj-lt"/>
                <a:cs typeface="+mj-lt"/>
              </a:rPr>
              <a:t>Module work flow explanation</a:t>
            </a:r>
            <a:endParaRPr lang="en-US"/>
          </a:p>
        </p:txBody>
      </p:sp>
      <p:sp>
        <p:nvSpPr>
          <p:cNvPr id="3" name="Content Placeholder 2">
            <a:extLst>
              <a:ext uri="{FF2B5EF4-FFF2-40B4-BE49-F238E27FC236}">
                <a16:creationId xmlns:a16="http://schemas.microsoft.com/office/drawing/2014/main" id="{ACEB85A1-652A-469C-8C23-B473BD2ACDBE}"/>
              </a:ext>
            </a:extLst>
          </p:cNvPr>
          <p:cNvSpPr>
            <a:spLocks noGrp="1"/>
          </p:cNvSpPr>
          <p:nvPr>
            <p:ph idx="1"/>
          </p:nvPr>
        </p:nvSpPr>
        <p:spPr>
          <a:xfrm>
            <a:off x="863882" y="2185988"/>
            <a:ext cx="7954627" cy="3636511"/>
          </a:xfrm>
          <a:effectLst/>
        </p:spPr>
        <p:txBody>
          <a:bodyPr>
            <a:normAutofit/>
          </a:bodyPr>
          <a:lstStyle/>
          <a:p>
            <a:r>
              <a:rPr lang="en-US">
                <a:ea typeface="+mn-lt"/>
                <a:cs typeface="+mn-lt"/>
              </a:rPr>
              <a:t>This description of a general workflow focuses on the different steps of creating 3D game car and racing track. </a:t>
            </a:r>
          </a:p>
          <a:p>
            <a:pPr algn="just"/>
            <a:r>
              <a:rPr lang="en-US">
                <a:ea typeface="+mn-lt"/>
                <a:cs typeface="+mn-lt"/>
              </a:rPr>
              <a:t> For example, in a small independent game studio all of the steps could be performed by a single artist, instead of several specialized artists dedicated to each different task. </a:t>
            </a:r>
          </a:p>
          <a:p>
            <a:r>
              <a:rPr lang="en-US">
                <a:ea typeface="+mn-lt"/>
                <a:cs typeface="+mn-lt"/>
              </a:rPr>
              <a:t>In addition to describing the different steps in the workflow of creating a 3D game character, some of the technical concepts related to the process will also be explained.</a:t>
            </a:r>
            <a:endParaRPr lang="en-US"/>
          </a:p>
          <a:p>
            <a:r>
              <a:rPr lang="en-US">
                <a:ea typeface="+mn-lt"/>
                <a:cs typeface="+mn-lt"/>
              </a:rPr>
              <a:t>There are also tools and programs that attempt to automatically UV unwrap a 3D model, or pack the UV map effectively to maximize the use of texture space. </a:t>
            </a:r>
            <a:endParaRPr lang="en-US"/>
          </a:p>
          <a:p>
            <a:endParaRPr lang="en-US"/>
          </a:p>
        </p:txBody>
      </p:sp>
    </p:spTree>
    <p:extLst>
      <p:ext uri="{BB962C8B-B14F-4D97-AF65-F5344CB8AC3E}">
        <p14:creationId xmlns:p14="http://schemas.microsoft.com/office/powerpoint/2010/main" val="1014315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C0AC0-B8B2-4B43-840E-34FBF7004ECA}"/>
              </a:ext>
            </a:extLst>
          </p:cNvPr>
          <p:cNvSpPr>
            <a:spLocks noGrp="1"/>
          </p:cNvSpPr>
          <p:nvPr>
            <p:ph type="title"/>
          </p:nvPr>
        </p:nvSpPr>
        <p:spPr/>
        <p:txBody>
          <a:bodyPr/>
          <a:lstStyle/>
          <a:p>
            <a:r>
              <a:rPr lang="en-US" dirty="0"/>
              <a:t>Implementation and coding</a:t>
            </a:r>
          </a:p>
        </p:txBody>
      </p:sp>
      <p:sp>
        <p:nvSpPr>
          <p:cNvPr id="3" name="Content Placeholder 2">
            <a:extLst>
              <a:ext uri="{FF2B5EF4-FFF2-40B4-BE49-F238E27FC236}">
                <a16:creationId xmlns:a16="http://schemas.microsoft.com/office/drawing/2014/main" id="{19829C46-34D2-4F73-A9CC-B59931703DD6}"/>
              </a:ext>
            </a:extLst>
          </p:cNvPr>
          <p:cNvSpPr>
            <a:spLocks noGrp="1"/>
          </p:cNvSpPr>
          <p:nvPr>
            <p:ph idx="1"/>
          </p:nvPr>
        </p:nvSpPr>
        <p:spPr/>
        <p:txBody>
          <a:bodyPr>
            <a:normAutofit fontScale="62500" lnSpcReduction="20000"/>
          </a:bodyPr>
          <a:lstStyle/>
          <a:p>
            <a:r>
              <a:rPr lang="en-US" dirty="0">
                <a:ea typeface="+mn-lt"/>
                <a:cs typeface="+mn-lt"/>
              </a:rPr>
              <a:t>Car mesh: </a:t>
            </a:r>
            <a:endParaRPr lang="en-US" dirty="0"/>
          </a:p>
          <a:p>
            <a:r>
              <a:rPr lang="en-US" dirty="0" err="1">
                <a:ea typeface="+mn-lt"/>
                <a:cs typeface="+mn-lt"/>
              </a:rPr>
              <a:t>Acar_racingPawn</a:t>
            </a:r>
            <a:r>
              <a:rPr lang="en-US" dirty="0">
                <a:ea typeface="+mn-lt"/>
                <a:cs typeface="+mn-lt"/>
              </a:rPr>
              <a:t>::</a:t>
            </a:r>
            <a:r>
              <a:rPr lang="en-US" dirty="0" err="1">
                <a:ea typeface="+mn-lt"/>
                <a:cs typeface="+mn-lt"/>
              </a:rPr>
              <a:t>Acar_racingPawn</a:t>
            </a:r>
            <a:r>
              <a:rPr lang="en-US" dirty="0">
                <a:ea typeface="+mn-lt"/>
                <a:cs typeface="+mn-lt"/>
              </a:rPr>
              <a:t>(){</a:t>
            </a:r>
            <a:endParaRPr lang="en-US" dirty="0"/>
          </a:p>
          <a:p>
            <a:r>
              <a:rPr lang="en-US" dirty="0">
                <a:ea typeface="+mn-lt"/>
                <a:cs typeface="+mn-lt"/>
              </a:rPr>
              <a:t>    static </a:t>
            </a:r>
            <a:r>
              <a:rPr lang="en-US" dirty="0" err="1">
                <a:ea typeface="+mn-lt"/>
                <a:cs typeface="+mn-lt"/>
              </a:rPr>
              <a:t>ConstructorHelpers</a:t>
            </a:r>
            <a:r>
              <a:rPr lang="en-US" dirty="0">
                <a:ea typeface="+mn-lt"/>
                <a:cs typeface="+mn-lt"/>
              </a:rPr>
              <a:t>::</a:t>
            </a:r>
            <a:r>
              <a:rPr lang="en-US" dirty="0" err="1">
                <a:ea typeface="+mn-lt"/>
                <a:cs typeface="+mn-lt"/>
              </a:rPr>
              <a:t>FObjectFinder</a:t>
            </a:r>
            <a:r>
              <a:rPr lang="en-US" dirty="0">
                <a:ea typeface="+mn-lt"/>
                <a:cs typeface="+mn-lt"/>
              </a:rPr>
              <a:t>&lt;</a:t>
            </a:r>
            <a:r>
              <a:rPr lang="en-US" dirty="0" err="1">
                <a:ea typeface="+mn-lt"/>
                <a:cs typeface="+mn-lt"/>
              </a:rPr>
              <a:t>USkeletalMesh</a:t>
            </a:r>
            <a:r>
              <a:rPr lang="en-US" dirty="0">
                <a:ea typeface="+mn-lt"/>
                <a:cs typeface="+mn-lt"/>
              </a:rPr>
              <a:t>&gt; </a:t>
            </a:r>
            <a:r>
              <a:rPr lang="en-US" dirty="0" err="1">
                <a:ea typeface="+mn-lt"/>
                <a:cs typeface="+mn-lt"/>
              </a:rPr>
              <a:t>CarMesh</a:t>
            </a:r>
            <a:r>
              <a:rPr lang="en-US" dirty="0">
                <a:ea typeface="+mn-lt"/>
                <a:cs typeface="+mn-lt"/>
              </a:rPr>
              <a:t>(TEXT("/Game/</a:t>
            </a:r>
            <a:r>
              <a:rPr lang="en-US" dirty="0" err="1">
                <a:ea typeface="+mn-lt"/>
                <a:cs typeface="+mn-lt"/>
              </a:rPr>
              <a:t>VehicleAdv</a:t>
            </a:r>
            <a:r>
              <a:rPr lang="en-US" dirty="0">
                <a:ea typeface="+mn-lt"/>
                <a:cs typeface="+mn-lt"/>
              </a:rPr>
              <a:t>/Vehicle/</a:t>
            </a:r>
            <a:r>
              <a:rPr lang="en-US" dirty="0" err="1">
                <a:ea typeface="+mn-lt"/>
                <a:cs typeface="+mn-lt"/>
              </a:rPr>
              <a:t>Vehicle_SkelMesh.Vehicle_SkelMesh</a:t>
            </a:r>
            <a:r>
              <a:rPr lang="en-US" dirty="0">
                <a:ea typeface="+mn-lt"/>
                <a:cs typeface="+mn-lt"/>
              </a:rPr>
              <a:t>"));</a:t>
            </a:r>
            <a:endParaRPr lang="en-US" dirty="0"/>
          </a:p>
          <a:p>
            <a:r>
              <a:rPr lang="en-US" dirty="0">
                <a:ea typeface="+mn-lt"/>
                <a:cs typeface="+mn-lt"/>
              </a:rPr>
              <a:t>    </a:t>
            </a:r>
            <a:r>
              <a:rPr lang="en-US" dirty="0" err="1">
                <a:ea typeface="+mn-lt"/>
                <a:cs typeface="+mn-lt"/>
              </a:rPr>
              <a:t>GetMesh</a:t>
            </a:r>
            <a:r>
              <a:rPr lang="en-US" dirty="0">
                <a:ea typeface="+mn-lt"/>
                <a:cs typeface="+mn-lt"/>
              </a:rPr>
              <a:t>()-&gt;</a:t>
            </a:r>
            <a:r>
              <a:rPr lang="en-US" dirty="0" err="1">
                <a:ea typeface="+mn-lt"/>
                <a:cs typeface="+mn-lt"/>
              </a:rPr>
              <a:t>SetSkeletalMesh</a:t>
            </a:r>
            <a:r>
              <a:rPr lang="en-US" dirty="0">
                <a:ea typeface="+mn-lt"/>
                <a:cs typeface="+mn-lt"/>
              </a:rPr>
              <a:t>(</a:t>
            </a:r>
            <a:r>
              <a:rPr lang="en-US" dirty="0" err="1">
                <a:ea typeface="+mn-lt"/>
                <a:cs typeface="+mn-lt"/>
              </a:rPr>
              <a:t>CarMesh.Object</a:t>
            </a:r>
            <a:r>
              <a:rPr lang="en-US" dirty="0">
                <a:ea typeface="+mn-lt"/>
                <a:cs typeface="+mn-lt"/>
              </a:rPr>
              <a:t>);</a:t>
            </a:r>
            <a:endParaRPr lang="en-US" dirty="0"/>
          </a:p>
          <a:p>
            <a:r>
              <a:rPr lang="en-US" dirty="0">
                <a:ea typeface="+mn-lt"/>
                <a:cs typeface="+mn-lt"/>
              </a:rPr>
              <a:t>    static </a:t>
            </a:r>
            <a:r>
              <a:rPr lang="en-US" dirty="0" err="1">
                <a:ea typeface="+mn-lt"/>
                <a:cs typeface="+mn-lt"/>
              </a:rPr>
              <a:t>ConstructorHelpers</a:t>
            </a:r>
            <a:r>
              <a:rPr lang="en-US" dirty="0">
                <a:ea typeface="+mn-lt"/>
                <a:cs typeface="+mn-lt"/>
              </a:rPr>
              <a:t>::</a:t>
            </a:r>
            <a:r>
              <a:rPr lang="en-US" dirty="0" err="1">
                <a:ea typeface="+mn-lt"/>
                <a:cs typeface="+mn-lt"/>
              </a:rPr>
              <a:t>FClassFinder</a:t>
            </a:r>
            <a:r>
              <a:rPr lang="en-US" dirty="0">
                <a:ea typeface="+mn-lt"/>
                <a:cs typeface="+mn-lt"/>
              </a:rPr>
              <a:t>&lt;</a:t>
            </a:r>
            <a:r>
              <a:rPr lang="en-US" dirty="0" err="1">
                <a:ea typeface="+mn-lt"/>
                <a:cs typeface="+mn-lt"/>
              </a:rPr>
              <a:t>UObject</a:t>
            </a:r>
            <a:r>
              <a:rPr lang="en-US" dirty="0">
                <a:ea typeface="+mn-lt"/>
                <a:cs typeface="+mn-lt"/>
              </a:rPr>
              <a:t>&gt; </a:t>
            </a:r>
            <a:r>
              <a:rPr lang="en-US" dirty="0" err="1">
                <a:ea typeface="+mn-lt"/>
                <a:cs typeface="+mn-lt"/>
              </a:rPr>
              <a:t>AnimBPClass</a:t>
            </a:r>
            <a:r>
              <a:rPr lang="en-US" dirty="0">
                <a:ea typeface="+mn-lt"/>
                <a:cs typeface="+mn-lt"/>
              </a:rPr>
              <a:t>(TEXT("/Game/</a:t>
            </a:r>
            <a:r>
              <a:rPr lang="en-US" dirty="0" err="1">
                <a:ea typeface="+mn-lt"/>
                <a:cs typeface="+mn-lt"/>
              </a:rPr>
              <a:t>VehicleAdv</a:t>
            </a:r>
            <a:r>
              <a:rPr lang="en-US" dirty="0">
                <a:ea typeface="+mn-lt"/>
                <a:cs typeface="+mn-lt"/>
              </a:rPr>
              <a:t>/Vehicle/</a:t>
            </a:r>
            <a:r>
              <a:rPr lang="en-US" dirty="0" err="1">
                <a:ea typeface="+mn-lt"/>
                <a:cs typeface="+mn-lt"/>
              </a:rPr>
              <a:t>VehicleAnimationBlueprint</a:t>
            </a:r>
            <a:r>
              <a:rPr lang="en-US" dirty="0">
                <a:ea typeface="+mn-lt"/>
                <a:cs typeface="+mn-lt"/>
              </a:rPr>
              <a:t>"));</a:t>
            </a:r>
            <a:endParaRPr lang="en-US" dirty="0"/>
          </a:p>
          <a:p>
            <a:r>
              <a:rPr lang="en-US" dirty="0">
                <a:ea typeface="+mn-lt"/>
                <a:cs typeface="+mn-lt"/>
              </a:rPr>
              <a:t>    </a:t>
            </a:r>
            <a:r>
              <a:rPr lang="en-US" dirty="0" err="1">
                <a:ea typeface="+mn-lt"/>
                <a:cs typeface="+mn-lt"/>
              </a:rPr>
              <a:t>GetMesh</a:t>
            </a:r>
            <a:r>
              <a:rPr lang="en-US" dirty="0">
                <a:ea typeface="+mn-lt"/>
                <a:cs typeface="+mn-lt"/>
              </a:rPr>
              <a:t>()-&gt;</a:t>
            </a:r>
            <a:r>
              <a:rPr lang="en-US" dirty="0" err="1">
                <a:ea typeface="+mn-lt"/>
                <a:cs typeface="+mn-lt"/>
              </a:rPr>
              <a:t>SetAnimationMode</a:t>
            </a:r>
            <a:r>
              <a:rPr lang="en-US" dirty="0">
                <a:ea typeface="+mn-lt"/>
                <a:cs typeface="+mn-lt"/>
              </a:rPr>
              <a:t>(</a:t>
            </a:r>
            <a:r>
              <a:rPr lang="en-US" dirty="0" err="1">
                <a:ea typeface="+mn-lt"/>
                <a:cs typeface="+mn-lt"/>
              </a:rPr>
              <a:t>EAnimationMode</a:t>
            </a:r>
            <a:r>
              <a:rPr lang="en-US" dirty="0">
                <a:ea typeface="+mn-lt"/>
                <a:cs typeface="+mn-lt"/>
              </a:rPr>
              <a:t>::</a:t>
            </a:r>
            <a:r>
              <a:rPr lang="en-US" dirty="0" err="1">
                <a:ea typeface="+mn-lt"/>
                <a:cs typeface="+mn-lt"/>
              </a:rPr>
              <a:t>AnimationBlueprint</a:t>
            </a:r>
            <a:r>
              <a:rPr lang="en-US" dirty="0">
                <a:ea typeface="+mn-lt"/>
                <a:cs typeface="+mn-lt"/>
              </a:rPr>
              <a:t>);</a:t>
            </a:r>
            <a:endParaRPr lang="en-US" dirty="0"/>
          </a:p>
          <a:p>
            <a:r>
              <a:rPr lang="en-US" dirty="0">
                <a:ea typeface="+mn-lt"/>
                <a:cs typeface="+mn-lt"/>
              </a:rPr>
              <a:t>    </a:t>
            </a:r>
            <a:r>
              <a:rPr lang="en-US" dirty="0" err="1">
                <a:ea typeface="+mn-lt"/>
                <a:cs typeface="+mn-lt"/>
              </a:rPr>
              <a:t>GetMesh</a:t>
            </a:r>
            <a:r>
              <a:rPr lang="en-US" dirty="0">
                <a:ea typeface="+mn-lt"/>
                <a:cs typeface="+mn-lt"/>
              </a:rPr>
              <a:t>()-&gt;</a:t>
            </a:r>
            <a:r>
              <a:rPr lang="en-US" dirty="0" err="1">
                <a:ea typeface="+mn-lt"/>
                <a:cs typeface="+mn-lt"/>
              </a:rPr>
              <a:t>SetAnimInstanceClass</a:t>
            </a:r>
            <a:r>
              <a:rPr lang="en-US" dirty="0">
                <a:ea typeface="+mn-lt"/>
                <a:cs typeface="+mn-lt"/>
              </a:rPr>
              <a:t>(</a:t>
            </a:r>
            <a:r>
              <a:rPr lang="en-US" dirty="0" err="1">
                <a:ea typeface="+mn-lt"/>
                <a:cs typeface="+mn-lt"/>
              </a:rPr>
              <a:t>AnimBPClass.Class</a:t>
            </a:r>
            <a:r>
              <a:rPr lang="en-US" dirty="0">
                <a:ea typeface="+mn-lt"/>
                <a:cs typeface="+mn-lt"/>
              </a:rPr>
              <a:t>);</a:t>
            </a:r>
            <a:endParaRPr lang="en-US" dirty="0"/>
          </a:p>
          <a:p>
            <a:r>
              <a:rPr lang="en-US" dirty="0">
                <a:ea typeface="+mn-lt"/>
                <a:cs typeface="+mn-lt"/>
              </a:rPr>
              <a:t>    // Setup friction materials</a:t>
            </a:r>
            <a:endParaRPr lang="en-US" dirty="0"/>
          </a:p>
          <a:p>
            <a:r>
              <a:rPr lang="en-US" dirty="0">
                <a:ea typeface="+mn-lt"/>
                <a:cs typeface="+mn-lt"/>
              </a:rPr>
              <a:t>    static </a:t>
            </a:r>
            <a:r>
              <a:rPr lang="en-US" dirty="0" err="1">
                <a:ea typeface="+mn-lt"/>
                <a:cs typeface="+mn-lt"/>
              </a:rPr>
              <a:t>ConstructorHelpers</a:t>
            </a:r>
            <a:r>
              <a:rPr lang="en-US" dirty="0">
                <a:ea typeface="+mn-lt"/>
                <a:cs typeface="+mn-lt"/>
              </a:rPr>
              <a:t>::</a:t>
            </a:r>
            <a:r>
              <a:rPr lang="en-US" dirty="0" err="1">
                <a:ea typeface="+mn-lt"/>
                <a:cs typeface="+mn-lt"/>
              </a:rPr>
              <a:t>FObjectFinder</a:t>
            </a:r>
            <a:r>
              <a:rPr lang="en-US" dirty="0">
                <a:ea typeface="+mn-lt"/>
                <a:cs typeface="+mn-lt"/>
              </a:rPr>
              <a:t>&lt;</a:t>
            </a:r>
            <a:r>
              <a:rPr lang="en-US" dirty="0" err="1">
                <a:ea typeface="+mn-lt"/>
                <a:cs typeface="+mn-lt"/>
              </a:rPr>
              <a:t>UPhysicalMaterial</a:t>
            </a:r>
            <a:r>
              <a:rPr lang="en-US" dirty="0">
                <a:ea typeface="+mn-lt"/>
                <a:cs typeface="+mn-lt"/>
              </a:rPr>
              <a:t>&gt; </a:t>
            </a:r>
            <a:r>
              <a:rPr lang="en-US" dirty="0" err="1">
                <a:ea typeface="+mn-lt"/>
                <a:cs typeface="+mn-lt"/>
              </a:rPr>
              <a:t>SlipperyMat</a:t>
            </a:r>
            <a:r>
              <a:rPr lang="en-US" dirty="0">
                <a:ea typeface="+mn-lt"/>
                <a:cs typeface="+mn-lt"/>
              </a:rPr>
              <a:t>(TEXT("/Game/</a:t>
            </a:r>
            <a:r>
              <a:rPr lang="en-US" dirty="0" err="1">
                <a:ea typeface="+mn-lt"/>
                <a:cs typeface="+mn-lt"/>
              </a:rPr>
              <a:t>VehicleAdv</a:t>
            </a:r>
            <a:r>
              <a:rPr lang="en-US" dirty="0">
                <a:ea typeface="+mn-lt"/>
                <a:cs typeface="+mn-lt"/>
              </a:rPr>
              <a:t>/</a:t>
            </a:r>
            <a:r>
              <a:rPr lang="en-US" dirty="0" err="1">
                <a:ea typeface="+mn-lt"/>
                <a:cs typeface="+mn-lt"/>
              </a:rPr>
              <a:t>PhysicsMaterials</a:t>
            </a:r>
            <a:r>
              <a:rPr lang="en-US" dirty="0">
                <a:ea typeface="+mn-lt"/>
                <a:cs typeface="+mn-lt"/>
              </a:rPr>
              <a:t>/</a:t>
            </a:r>
            <a:r>
              <a:rPr lang="en-US" dirty="0" err="1">
                <a:ea typeface="+mn-lt"/>
                <a:cs typeface="+mn-lt"/>
              </a:rPr>
              <a:t>Slippery.Slippery</a:t>
            </a:r>
            <a:r>
              <a:rPr lang="en-US" dirty="0">
                <a:ea typeface="+mn-lt"/>
                <a:cs typeface="+mn-lt"/>
              </a:rPr>
              <a:t>"));</a:t>
            </a:r>
            <a:endParaRPr lang="en-US" dirty="0"/>
          </a:p>
          <a:p>
            <a:r>
              <a:rPr lang="en-US" dirty="0">
                <a:ea typeface="+mn-lt"/>
                <a:cs typeface="+mn-lt"/>
              </a:rPr>
              <a:t>    </a:t>
            </a:r>
            <a:r>
              <a:rPr lang="en-US" dirty="0" err="1">
                <a:ea typeface="+mn-lt"/>
                <a:cs typeface="+mn-lt"/>
              </a:rPr>
              <a:t>SlipperyMaterial</a:t>
            </a:r>
            <a:r>
              <a:rPr lang="en-US" dirty="0">
                <a:ea typeface="+mn-lt"/>
                <a:cs typeface="+mn-lt"/>
              </a:rPr>
              <a:t> = </a:t>
            </a:r>
            <a:r>
              <a:rPr lang="en-US" dirty="0" err="1">
                <a:ea typeface="+mn-lt"/>
                <a:cs typeface="+mn-lt"/>
              </a:rPr>
              <a:t>SlipperyMat.Object</a:t>
            </a:r>
            <a:r>
              <a:rPr lang="en-US" dirty="0">
                <a:ea typeface="+mn-lt"/>
                <a:cs typeface="+mn-lt"/>
              </a:rPr>
              <a:t>;</a:t>
            </a:r>
            <a:endParaRPr lang="en-US" dirty="0"/>
          </a:p>
          <a:p>
            <a:r>
              <a:rPr lang="en-US" dirty="0">
                <a:ea typeface="+mn-lt"/>
                <a:cs typeface="+mn-lt"/>
              </a:rPr>
              <a:t>    static </a:t>
            </a:r>
            <a:r>
              <a:rPr lang="en-US" dirty="0" err="1">
                <a:ea typeface="+mn-lt"/>
                <a:cs typeface="+mn-lt"/>
              </a:rPr>
              <a:t>ConstructorHelpers</a:t>
            </a:r>
            <a:r>
              <a:rPr lang="en-US" dirty="0">
                <a:ea typeface="+mn-lt"/>
                <a:cs typeface="+mn-lt"/>
              </a:rPr>
              <a:t>::</a:t>
            </a:r>
            <a:r>
              <a:rPr lang="en-US" dirty="0" err="1">
                <a:ea typeface="+mn-lt"/>
                <a:cs typeface="+mn-lt"/>
              </a:rPr>
              <a:t>FObjectFinder</a:t>
            </a:r>
            <a:r>
              <a:rPr lang="en-US" dirty="0">
                <a:ea typeface="+mn-lt"/>
                <a:cs typeface="+mn-lt"/>
              </a:rPr>
              <a:t>&lt;</a:t>
            </a:r>
            <a:r>
              <a:rPr lang="en-US" dirty="0" err="1">
                <a:ea typeface="+mn-lt"/>
                <a:cs typeface="+mn-lt"/>
              </a:rPr>
              <a:t>UPhysicalMaterial</a:t>
            </a:r>
            <a:r>
              <a:rPr lang="en-US" dirty="0">
                <a:ea typeface="+mn-lt"/>
                <a:cs typeface="+mn-lt"/>
              </a:rPr>
              <a:t>&gt; </a:t>
            </a:r>
            <a:r>
              <a:rPr lang="en-US" dirty="0" err="1">
                <a:ea typeface="+mn-lt"/>
                <a:cs typeface="+mn-lt"/>
              </a:rPr>
              <a:t>NonSlipperyMat</a:t>
            </a:r>
            <a:r>
              <a:rPr lang="en-US" dirty="0">
                <a:ea typeface="+mn-lt"/>
                <a:cs typeface="+mn-lt"/>
              </a:rPr>
              <a:t>(TEXT("/Game/</a:t>
            </a:r>
            <a:r>
              <a:rPr lang="en-US" dirty="0" err="1">
                <a:ea typeface="+mn-lt"/>
                <a:cs typeface="+mn-lt"/>
              </a:rPr>
              <a:t>VehicleAdv</a:t>
            </a:r>
            <a:r>
              <a:rPr lang="en-US" dirty="0">
                <a:ea typeface="+mn-lt"/>
                <a:cs typeface="+mn-lt"/>
              </a:rPr>
              <a:t>/</a:t>
            </a:r>
            <a:r>
              <a:rPr lang="en-US" dirty="0" err="1">
                <a:ea typeface="+mn-lt"/>
                <a:cs typeface="+mn-lt"/>
              </a:rPr>
              <a:t>PhysicsMaterials</a:t>
            </a:r>
            <a:r>
              <a:rPr lang="en-US" dirty="0">
                <a:ea typeface="+mn-lt"/>
                <a:cs typeface="+mn-lt"/>
              </a:rPr>
              <a:t>/</a:t>
            </a:r>
            <a:r>
              <a:rPr lang="en-US" dirty="0" err="1">
                <a:ea typeface="+mn-lt"/>
                <a:cs typeface="+mn-lt"/>
              </a:rPr>
              <a:t>NonSlippery.NonSlippery</a:t>
            </a:r>
            <a:r>
              <a:rPr lang="en-US" dirty="0">
                <a:ea typeface="+mn-lt"/>
                <a:cs typeface="+mn-lt"/>
              </a:rPr>
              <a:t>"));</a:t>
            </a:r>
            <a:endParaRPr lang="en-US" dirty="0"/>
          </a:p>
          <a:p>
            <a:r>
              <a:rPr lang="en-US" dirty="0">
                <a:ea typeface="+mn-lt"/>
                <a:cs typeface="+mn-lt"/>
              </a:rPr>
              <a:t>    </a:t>
            </a:r>
            <a:r>
              <a:rPr lang="en-US" dirty="0" err="1">
                <a:ea typeface="+mn-lt"/>
                <a:cs typeface="+mn-lt"/>
              </a:rPr>
              <a:t>NonSlipperyMaterial</a:t>
            </a:r>
            <a:r>
              <a:rPr lang="en-US" dirty="0">
                <a:ea typeface="+mn-lt"/>
                <a:cs typeface="+mn-lt"/>
              </a:rPr>
              <a:t> = </a:t>
            </a:r>
            <a:r>
              <a:rPr lang="en-US" dirty="0" err="1">
                <a:ea typeface="+mn-lt"/>
                <a:cs typeface="+mn-lt"/>
              </a:rPr>
              <a:t>NonSlipperyMat.Object</a:t>
            </a:r>
            <a:r>
              <a:rPr lang="en-US" dirty="0">
                <a:ea typeface="+mn-lt"/>
                <a:cs typeface="+mn-lt"/>
              </a:rPr>
              <a:t>;</a:t>
            </a:r>
            <a:endParaRPr lang="en-US" dirty="0"/>
          </a:p>
          <a:p>
            <a:r>
              <a:rPr lang="en-US" dirty="0">
                <a:ea typeface="+mn-lt"/>
                <a:cs typeface="+mn-lt"/>
              </a:rPr>
              <a:t>    UWheeledVehicleMovementComponent4W* Vehicle4W = </a:t>
            </a:r>
            <a:r>
              <a:rPr lang="en-US" dirty="0" err="1">
                <a:ea typeface="+mn-lt"/>
                <a:cs typeface="+mn-lt"/>
              </a:rPr>
              <a:t>CastChecked</a:t>
            </a:r>
            <a:r>
              <a:rPr lang="en-US" dirty="0">
                <a:ea typeface="+mn-lt"/>
                <a:cs typeface="+mn-lt"/>
              </a:rPr>
              <a:t>&lt;UWheeledVehicleMovementComponent4W&gt;(</a:t>
            </a:r>
            <a:r>
              <a:rPr lang="en-US" dirty="0" err="1">
                <a:ea typeface="+mn-lt"/>
                <a:cs typeface="+mn-lt"/>
              </a:rPr>
              <a:t>GetVehicleMovement</a:t>
            </a:r>
            <a:r>
              <a:rPr lang="en-US" dirty="0">
                <a:ea typeface="+mn-lt"/>
                <a:cs typeface="+mn-lt"/>
              </a:rPr>
              <a:t>());</a:t>
            </a:r>
            <a:endParaRPr lang="en-US" dirty="0"/>
          </a:p>
          <a:p>
            <a:r>
              <a:rPr lang="en-US" dirty="0">
                <a:ea typeface="+mn-lt"/>
                <a:cs typeface="+mn-lt"/>
              </a:rPr>
              <a:t>    check(Vehicle4W-&gt;</a:t>
            </a:r>
            <a:r>
              <a:rPr lang="en-US" dirty="0" err="1">
                <a:ea typeface="+mn-lt"/>
                <a:cs typeface="+mn-lt"/>
              </a:rPr>
              <a:t>WheelSetups.Num</a:t>
            </a:r>
            <a:r>
              <a:rPr lang="en-US" dirty="0">
                <a:ea typeface="+mn-lt"/>
                <a:cs typeface="+mn-lt"/>
              </a:rPr>
              <a:t>() == 4);</a:t>
            </a:r>
            <a:endParaRPr lang="en-US" dirty="0"/>
          </a:p>
          <a:p>
            <a:endParaRPr lang="en-US" dirty="0"/>
          </a:p>
        </p:txBody>
      </p:sp>
    </p:spTree>
    <p:extLst>
      <p:ext uri="{BB962C8B-B14F-4D97-AF65-F5344CB8AC3E}">
        <p14:creationId xmlns:p14="http://schemas.microsoft.com/office/powerpoint/2010/main" val="3144861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5C4E86D9-FC25-4C5B-B73F-77B0D9D11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2662237" y="-2662237"/>
            <a:ext cx="6867526" cy="12192000"/>
          </a:xfrm>
          <a:custGeom>
            <a:avLst/>
            <a:gdLst>
              <a:gd name="connsiteX0" fmla="*/ 0 w 6867526"/>
              <a:gd name="connsiteY0" fmla="*/ 11723012 h 12192000"/>
              <a:gd name="connsiteX1" fmla="*/ 0 w 6867526"/>
              <a:gd name="connsiteY1" fmla="*/ 4448765 h 12192000"/>
              <a:gd name="connsiteX2" fmla="*/ 0 w 6867526"/>
              <a:gd name="connsiteY2" fmla="*/ 0 h 12192000"/>
              <a:gd name="connsiteX3" fmla="*/ 6867524 w 6867526"/>
              <a:gd name="connsiteY3" fmla="*/ 0 h 12192000"/>
              <a:gd name="connsiteX4" fmla="*/ 6867524 w 6867526"/>
              <a:gd name="connsiteY4" fmla="*/ 4089952 h 12192000"/>
              <a:gd name="connsiteX5" fmla="*/ 6867524 w 6867526"/>
              <a:gd name="connsiteY5" fmla="*/ 10933355 h 12192000"/>
              <a:gd name="connsiteX6" fmla="*/ 6867526 w 6867526"/>
              <a:gd name="connsiteY6" fmla="*/ 10933355 h 12192000"/>
              <a:gd name="connsiteX7" fmla="*/ 6867526 w 6867526"/>
              <a:gd name="connsiteY7" fmla="*/ 12192000 h 12192000"/>
              <a:gd name="connsiteX8" fmla="*/ 9525 w 6867526"/>
              <a:gd name="connsiteY8" fmla="*/ 12192000 h 12192000"/>
              <a:gd name="connsiteX9" fmla="*/ 9525 w 6867526"/>
              <a:gd name="connsiteY9" fmla="*/ 11726716 h 12192000"/>
              <a:gd name="connsiteX10" fmla="*/ 4761 w 6867526"/>
              <a:gd name="connsiteY10" fmla="*/ 11726716 h 12192000"/>
              <a:gd name="connsiteX11" fmla="*/ 4761 w 6867526"/>
              <a:gd name="connsiteY11" fmla="*/ 11723012 h 121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67526" h="12192000">
                <a:moveTo>
                  <a:pt x="0" y="11723012"/>
                </a:moveTo>
                <a:lnTo>
                  <a:pt x="0" y="4448765"/>
                </a:lnTo>
                <a:lnTo>
                  <a:pt x="0" y="0"/>
                </a:lnTo>
                <a:lnTo>
                  <a:pt x="6867524" y="0"/>
                </a:lnTo>
                <a:lnTo>
                  <a:pt x="6867524" y="4089952"/>
                </a:lnTo>
                <a:lnTo>
                  <a:pt x="6867524" y="10933355"/>
                </a:lnTo>
                <a:lnTo>
                  <a:pt x="6867526" y="10933355"/>
                </a:lnTo>
                <a:lnTo>
                  <a:pt x="6867526" y="12192000"/>
                </a:lnTo>
                <a:lnTo>
                  <a:pt x="9525" y="12192000"/>
                </a:lnTo>
                <a:lnTo>
                  <a:pt x="9525" y="11726716"/>
                </a:lnTo>
                <a:lnTo>
                  <a:pt x="4761" y="11726716"/>
                </a:lnTo>
                <a:lnTo>
                  <a:pt x="4761" y="11723012"/>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3984749-ACE2-40DF-906D-B3BF48EB058A}"/>
              </a:ext>
            </a:extLst>
          </p:cNvPr>
          <p:cNvSpPr>
            <a:spLocks noGrp="1"/>
          </p:cNvSpPr>
          <p:nvPr>
            <p:ph type="title"/>
          </p:nvPr>
        </p:nvSpPr>
        <p:spPr>
          <a:xfrm>
            <a:off x="5148955" y="870740"/>
            <a:ext cx="6399577" cy="5116520"/>
          </a:xfrm>
        </p:spPr>
        <p:txBody>
          <a:bodyPr vert="horz" lIns="91440" tIns="45720" rIns="91440" bIns="45720" rtlCol="0" anchor="ctr">
            <a:normAutofit/>
          </a:bodyPr>
          <a:lstStyle/>
          <a:p>
            <a:r>
              <a:rPr lang="en-US" sz="5100" cap="all"/>
              <a:t>guide:  dr. ashwin</a:t>
            </a:r>
            <a:br>
              <a:rPr lang="en-US" sz="5100" cap="all"/>
            </a:br>
            <a:endParaRPr lang="en-US" sz="5100"/>
          </a:p>
        </p:txBody>
      </p:sp>
      <p:sp useBgFill="1">
        <p:nvSpPr>
          <p:cNvPr id="25" name="Freeform: Shape 24">
            <a:extLst>
              <a:ext uri="{FF2B5EF4-FFF2-40B4-BE49-F238E27FC236}">
                <a16:creationId xmlns:a16="http://schemas.microsoft.com/office/drawing/2014/main" id="{44AF92AB-F4DD-4C5A-BC11-E1D33AFC0C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1034751" y="1034752"/>
            <a:ext cx="6858000" cy="4788497"/>
          </a:xfrm>
          <a:custGeom>
            <a:avLst/>
            <a:gdLst>
              <a:gd name="connsiteX0" fmla="*/ 6858000 w 6858000"/>
              <a:gd name="connsiteY0" fmla="*/ 468988 h 4788497"/>
              <a:gd name="connsiteX1" fmla="*/ 6858000 w 6858000"/>
              <a:gd name="connsiteY1" fmla="*/ 4490047 h 4788497"/>
              <a:gd name="connsiteX2" fmla="*/ 3859631 w 6858000"/>
              <a:gd name="connsiteY2" fmla="*/ 4490047 h 4788497"/>
              <a:gd name="connsiteX3" fmla="*/ 3478631 w 6858000"/>
              <a:gd name="connsiteY3" fmla="*/ 4775798 h 4788497"/>
              <a:gd name="connsiteX4" fmla="*/ 3470164 w 6858000"/>
              <a:gd name="connsiteY4" fmla="*/ 4778972 h 4788497"/>
              <a:gd name="connsiteX5" fmla="*/ 3457464 w 6858000"/>
              <a:gd name="connsiteY5" fmla="*/ 4783735 h 4788497"/>
              <a:gd name="connsiteX6" fmla="*/ 3446881 w 6858000"/>
              <a:gd name="connsiteY6" fmla="*/ 4788497 h 4788497"/>
              <a:gd name="connsiteX7" fmla="*/ 3434181 w 6858000"/>
              <a:gd name="connsiteY7" fmla="*/ 4788497 h 4788497"/>
              <a:gd name="connsiteX8" fmla="*/ 3423598 w 6858000"/>
              <a:gd name="connsiteY8" fmla="*/ 4788497 h 4788497"/>
              <a:gd name="connsiteX9" fmla="*/ 3410897 w 6858000"/>
              <a:gd name="connsiteY9" fmla="*/ 4783735 h 4788497"/>
              <a:gd name="connsiteX10" fmla="*/ 3398198 w 6858000"/>
              <a:gd name="connsiteY10" fmla="*/ 4778972 h 4788497"/>
              <a:gd name="connsiteX11" fmla="*/ 3389731 w 6858000"/>
              <a:gd name="connsiteY11" fmla="*/ 4775798 h 4788497"/>
              <a:gd name="connsiteX12" fmla="*/ 3008731 w 6858000"/>
              <a:gd name="connsiteY12" fmla="*/ 4490047 h 4788497"/>
              <a:gd name="connsiteX13" fmla="*/ 1012714 w 6858000"/>
              <a:gd name="connsiteY13" fmla="*/ 4490047 h 4788497"/>
              <a:gd name="connsiteX14" fmla="*/ 1012714 w 6858000"/>
              <a:gd name="connsiteY14" fmla="*/ 4489653 h 4788497"/>
              <a:gd name="connsiteX15" fmla="*/ 4761 w 6858000"/>
              <a:gd name="connsiteY15" fmla="*/ 4489653 h 4788497"/>
              <a:gd name="connsiteX16" fmla="*/ 4761 w 6858000"/>
              <a:gd name="connsiteY16" fmla="*/ 4487273 h 4788497"/>
              <a:gd name="connsiteX17" fmla="*/ 0 w 6858000"/>
              <a:gd name="connsiteY17" fmla="*/ 4487273 h 4788497"/>
              <a:gd name="connsiteX18" fmla="*/ 0 w 6858000"/>
              <a:gd name="connsiteY18" fmla="*/ 0 h 4788497"/>
              <a:gd name="connsiteX19" fmla="*/ 6848476 w 6858000"/>
              <a:gd name="connsiteY19" fmla="*/ 0 h 4788497"/>
              <a:gd name="connsiteX20" fmla="*/ 6848476 w 6858000"/>
              <a:gd name="connsiteY20" fmla="*/ 465284 h 4788497"/>
              <a:gd name="connsiteX21" fmla="*/ 6853240 w 6858000"/>
              <a:gd name="connsiteY21" fmla="*/ 465284 h 4788497"/>
              <a:gd name="connsiteX22" fmla="*/ 6853240 w 6858000"/>
              <a:gd name="connsiteY22" fmla="*/ 468988 h 4788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8000" h="4788497">
                <a:moveTo>
                  <a:pt x="6858000" y="468988"/>
                </a:moveTo>
                <a:lnTo>
                  <a:pt x="6858000" y="4490047"/>
                </a:lnTo>
                <a:lnTo>
                  <a:pt x="3859631" y="4490047"/>
                </a:lnTo>
                <a:lnTo>
                  <a:pt x="3478631" y="4775798"/>
                </a:lnTo>
                <a:lnTo>
                  <a:pt x="3470164" y="4778972"/>
                </a:lnTo>
                <a:lnTo>
                  <a:pt x="3457464" y="4783735"/>
                </a:lnTo>
                <a:lnTo>
                  <a:pt x="3446881" y="4788497"/>
                </a:lnTo>
                <a:lnTo>
                  <a:pt x="3434181" y="4788497"/>
                </a:lnTo>
                <a:lnTo>
                  <a:pt x="3423598" y="4788497"/>
                </a:lnTo>
                <a:lnTo>
                  <a:pt x="3410897" y="4783735"/>
                </a:lnTo>
                <a:lnTo>
                  <a:pt x="3398198" y="4778972"/>
                </a:lnTo>
                <a:lnTo>
                  <a:pt x="3389731" y="4775798"/>
                </a:lnTo>
                <a:lnTo>
                  <a:pt x="3008731" y="4490047"/>
                </a:lnTo>
                <a:lnTo>
                  <a:pt x="1012714" y="4490047"/>
                </a:lnTo>
                <a:lnTo>
                  <a:pt x="1012714" y="4489653"/>
                </a:lnTo>
                <a:lnTo>
                  <a:pt x="4761" y="4489653"/>
                </a:lnTo>
                <a:lnTo>
                  <a:pt x="4761" y="4487273"/>
                </a:lnTo>
                <a:lnTo>
                  <a:pt x="0" y="4487273"/>
                </a:lnTo>
                <a:lnTo>
                  <a:pt x="0" y="0"/>
                </a:lnTo>
                <a:lnTo>
                  <a:pt x="6848476" y="0"/>
                </a:lnTo>
                <a:lnTo>
                  <a:pt x="6848476" y="465284"/>
                </a:lnTo>
                <a:lnTo>
                  <a:pt x="6853240" y="465284"/>
                </a:lnTo>
                <a:lnTo>
                  <a:pt x="6853240" y="468988"/>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6" name="TextBox 5">
            <a:extLst>
              <a:ext uri="{FF2B5EF4-FFF2-40B4-BE49-F238E27FC236}">
                <a16:creationId xmlns:a16="http://schemas.microsoft.com/office/drawing/2014/main" id="{D0856E76-ED80-41F0-A03D-307F95CA6375}"/>
              </a:ext>
            </a:extLst>
          </p:cNvPr>
          <p:cNvSpPr txBox="1"/>
          <p:nvPr/>
        </p:nvSpPr>
        <p:spPr>
          <a:xfrm>
            <a:off x="482829" y="828987"/>
            <a:ext cx="4110637" cy="5116520"/>
          </a:xfrm>
          <a:prstGeom prst="rect">
            <a:avLst/>
          </a:prstGeom>
          <a:effectLst/>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a:spcBef>
                <a:spcPct val="20000"/>
              </a:spcBef>
              <a:spcAft>
                <a:spcPts val="600"/>
              </a:spcAft>
              <a:buClr>
                <a:schemeClr val="accent1"/>
              </a:buClr>
            </a:pPr>
            <a:r>
              <a:rPr lang="en-US" sz="2400" b="1" u="sng"/>
              <a:t>GROUP MEMBERS</a:t>
            </a:r>
          </a:p>
          <a:p>
            <a:pPr marL="285750" indent="-285750">
              <a:spcBef>
                <a:spcPct val="20000"/>
              </a:spcBef>
              <a:spcAft>
                <a:spcPts val="600"/>
              </a:spcAft>
              <a:buClr>
                <a:schemeClr val="accent1"/>
              </a:buClr>
              <a:buFont typeface="Wingdings" charset="2"/>
              <a:buChar char="Ø"/>
            </a:pPr>
            <a:r>
              <a:rPr lang="en-US" sz="1600"/>
              <a:t>Asif Ali  </a:t>
            </a:r>
            <a:r>
              <a:rPr lang="en-US" sz="1600" err="1"/>
              <a:t>Sherani</a:t>
            </a:r>
            <a:r>
              <a:rPr lang="en-US" sz="1600"/>
              <a:t> (19MIM10104)</a:t>
            </a:r>
          </a:p>
          <a:p>
            <a:pPr marL="285750" indent="-285750">
              <a:spcBef>
                <a:spcPct val="20000"/>
              </a:spcBef>
              <a:spcAft>
                <a:spcPts val="600"/>
              </a:spcAft>
              <a:buClr>
                <a:schemeClr val="accent1"/>
              </a:buClr>
              <a:buFont typeface="Wingdings" charset="2"/>
              <a:buChar char="Ø"/>
            </a:pPr>
            <a:r>
              <a:rPr lang="en-US" sz="1600"/>
              <a:t>Dhruv Arora (19MIM10014)</a:t>
            </a:r>
          </a:p>
          <a:p>
            <a:pPr marL="285750" indent="-285750">
              <a:spcBef>
                <a:spcPct val="20000"/>
              </a:spcBef>
              <a:spcAft>
                <a:spcPts val="600"/>
              </a:spcAft>
              <a:buClr>
                <a:schemeClr val="accent1"/>
              </a:buClr>
              <a:buFont typeface="Wingdings"/>
              <a:buChar char="Ø"/>
            </a:pPr>
            <a:r>
              <a:rPr lang="en-US" sz="1600"/>
              <a:t>Naman Arora (19MIM10057)</a:t>
            </a:r>
          </a:p>
          <a:p>
            <a:pPr marL="285750" indent="-285750">
              <a:spcBef>
                <a:spcPct val="20000"/>
              </a:spcBef>
              <a:spcAft>
                <a:spcPts val="600"/>
              </a:spcAft>
              <a:buClr>
                <a:schemeClr val="accent1"/>
              </a:buClr>
              <a:buFont typeface="Wingdings" charset="2"/>
              <a:buChar char="Ø"/>
            </a:pPr>
            <a:r>
              <a:rPr lang="en-US" sz="1600"/>
              <a:t>Shrey Shrivastava (19MIM10056)</a:t>
            </a:r>
          </a:p>
        </p:txBody>
      </p:sp>
    </p:spTree>
    <p:extLst>
      <p:ext uri="{BB962C8B-B14F-4D97-AF65-F5344CB8AC3E}">
        <p14:creationId xmlns:p14="http://schemas.microsoft.com/office/powerpoint/2010/main" val="18261166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5716492-9F26-4E65-A728-277A3339EAEF}"/>
              </a:ext>
            </a:extLst>
          </p:cNvPr>
          <p:cNvSpPr>
            <a:spLocks noGrp="1"/>
          </p:cNvSpPr>
          <p:nvPr>
            <p:ph idx="1"/>
          </p:nvPr>
        </p:nvSpPr>
        <p:spPr>
          <a:xfrm>
            <a:off x="242782" y="237543"/>
            <a:ext cx="11786178" cy="6427557"/>
          </a:xfrm>
        </p:spPr>
        <p:txBody>
          <a:bodyPr>
            <a:normAutofit fontScale="92500" lnSpcReduction="20000"/>
          </a:bodyPr>
          <a:lstStyle/>
          <a:p>
            <a:r>
              <a:rPr lang="en-US" dirty="0">
                <a:ea typeface="+mn-lt"/>
                <a:cs typeface="+mn-lt"/>
              </a:rPr>
              <a:t>Wheels</a:t>
            </a:r>
            <a:endParaRPr lang="en-US" dirty="0"/>
          </a:p>
          <a:p>
            <a:r>
              <a:rPr lang="en-US" dirty="0">
                <a:ea typeface="+mn-lt"/>
                <a:cs typeface="+mn-lt"/>
              </a:rPr>
              <a:t>    Vehicle4W-&gt;</a:t>
            </a:r>
            <a:r>
              <a:rPr lang="en-US" dirty="0" err="1">
                <a:ea typeface="+mn-lt"/>
                <a:cs typeface="+mn-lt"/>
              </a:rPr>
              <a:t>WheelSetups</a:t>
            </a:r>
            <a:r>
              <a:rPr lang="en-US" dirty="0">
                <a:ea typeface="+mn-lt"/>
                <a:cs typeface="+mn-lt"/>
              </a:rPr>
              <a:t>[0].</a:t>
            </a:r>
            <a:r>
              <a:rPr lang="en-US" dirty="0" err="1">
                <a:ea typeface="+mn-lt"/>
                <a:cs typeface="+mn-lt"/>
              </a:rPr>
              <a:t>WheelClass</a:t>
            </a:r>
            <a:r>
              <a:rPr lang="en-US" dirty="0">
                <a:ea typeface="+mn-lt"/>
                <a:cs typeface="+mn-lt"/>
              </a:rPr>
              <a:t> = </a:t>
            </a:r>
            <a:r>
              <a:rPr lang="en-US" dirty="0" err="1">
                <a:ea typeface="+mn-lt"/>
                <a:cs typeface="+mn-lt"/>
              </a:rPr>
              <a:t>Ucar_racingWheelFront</a:t>
            </a:r>
            <a:r>
              <a:rPr lang="en-US" dirty="0">
                <a:ea typeface="+mn-lt"/>
                <a:cs typeface="+mn-lt"/>
              </a:rPr>
              <a:t>::</a:t>
            </a:r>
            <a:r>
              <a:rPr lang="en-US" dirty="0" err="1">
                <a:ea typeface="+mn-lt"/>
                <a:cs typeface="+mn-lt"/>
              </a:rPr>
              <a:t>StaticClass</a:t>
            </a:r>
            <a:r>
              <a:rPr lang="en-US" dirty="0">
                <a:ea typeface="+mn-lt"/>
                <a:cs typeface="+mn-lt"/>
              </a:rPr>
              <a:t>();</a:t>
            </a:r>
            <a:endParaRPr lang="en-US" dirty="0"/>
          </a:p>
          <a:p>
            <a:r>
              <a:rPr lang="en-US" dirty="0">
                <a:ea typeface="+mn-lt"/>
                <a:cs typeface="+mn-lt"/>
              </a:rPr>
              <a:t>    Vehicle4W-&gt;</a:t>
            </a:r>
            <a:r>
              <a:rPr lang="en-US" dirty="0" err="1">
                <a:ea typeface="+mn-lt"/>
                <a:cs typeface="+mn-lt"/>
              </a:rPr>
              <a:t>WheelSetups</a:t>
            </a:r>
            <a:r>
              <a:rPr lang="en-US" dirty="0">
                <a:ea typeface="+mn-lt"/>
                <a:cs typeface="+mn-lt"/>
              </a:rPr>
              <a:t>[0].</a:t>
            </a:r>
            <a:r>
              <a:rPr lang="en-US" dirty="0" err="1">
                <a:ea typeface="+mn-lt"/>
                <a:cs typeface="+mn-lt"/>
              </a:rPr>
              <a:t>BoneName</a:t>
            </a:r>
            <a:r>
              <a:rPr lang="en-US" dirty="0">
                <a:ea typeface="+mn-lt"/>
                <a:cs typeface="+mn-lt"/>
              </a:rPr>
              <a:t> = FName("</a:t>
            </a:r>
            <a:r>
              <a:rPr lang="en-US" dirty="0" err="1">
                <a:ea typeface="+mn-lt"/>
                <a:cs typeface="+mn-lt"/>
              </a:rPr>
              <a:t>PhysWheel_FL</a:t>
            </a:r>
            <a:r>
              <a:rPr lang="en-US" dirty="0">
                <a:ea typeface="+mn-lt"/>
                <a:cs typeface="+mn-lt"/>
              </a:rPr>
              <a:t>");</a:t>
            </a:r>
            <a:endParaRPr lang="en-US" dirty="0"/>
          </a:p>
          <a:p>
            <a:r>
              <a:rPr lang="en-US" dirty="0">
                <a:ea typeface="+mn-lt"/>
                <a:cs typeface="+mn-lt"/>
              </a:rPr>
              <a:t>    Vehicle4W-&gt;</a:t>
            </a:r>
            <a:r>
              <a:rPr lang="en-US" dirty="0" err="1">
                <a:ea typeface="+mn-lt"/>
                <a:cs typeface="+mn-lt"/>
              </a:rPr>
              <a:t>WheelSetups</a:t>
            </a:r>
            <a:r>
              <a:rPr lang="en-US" dirty="0">
                <a:ea typeface="+mn-lt"/>
                <a:cs typeface="+mn-lt"/>
              </a:rPr>
              <a:t>[0].</a:t>
            </a:r>
            <a:r>
              <a:rPr lang="en-US" dirty="0" err="1">
                <a:ea typeface="+mn-lt"/>
                <a:cs typeface="+mn-lt"/>
              </a:rPr>
              <a:t>AdditionalOffset</a:t>
            </a:r>
            <a:r>
              <a:rPr lang="en-US" dirty="0">
                <a:ea typeface="+mn-lt"/>
                <a:cs typeface="+mn-lt"/>
              </a:rPr>
              <a:t> = </a:t>
            </a:r>
            <a:r>
              <a:rPr lang="en-US" dirty="0" err="1">
                <a:ea typeface="+mn-lt"/>
                <a:cs typeface="+mn-lt"/>
              </a:rPr>
              <a:t>FVector</a:t>
            </a:r>
            <a:r>
              <a:rPr lang="en-US" dirty="0">
                <a:ea typeface="+mn-lt"/>
                <a:cs typeface="+mn-lt"/>
              </a:rPr>
              <a:t>(0.f, -8.f, 0.f);</a:t>
            </a:r>
            <a:endParaRPr lang="en-US" dirty="0"/>
          </a:p>
          <a:p>
            <a:r>
              <a:rPr lang="en-US" dirty="0">
                <a:ea typeface="+mn-lt"/>
                <a:cs typeface="+mn-lt"/>
              </a:rPr>
              <a:t>    Vehicle4W-&gt;</a:t>
            </a:r>
            <a:r>
              <a:rPr lang="en-US" dirty="0" err="1">
                <a:ea typeface="+mn-lt"/>
                <a:cs typeface="+mn-lt"/>
              </a:rPr>
              <a:t>WheelSetups</a:t>
            </a:r>
            <a:r>
              <a:rPr lang="en-US" dirty="0">
                <a:ea typeface="+mn-lt"/>
                <a:cs typeface="+mn-lt"/>
              </a:rPr>
              <a:t>[1].</a:t>
            </a:r>
            <a:r>
              <a:rPr lang="en-US" dirty="0" err="1">
                <a:ea typeface="+mn-lt"/>
                <a:cs typeface="+mn-lt"/>
              </a:rPr>
              <a:t>WheelClass</a:t>
            </a:r>
            <a:r>
              <a:rPr lang="en-US" dirty="0">
                <a:ea typeface="+mn-lt"/>
                <a:cs typeface="+mn-lt"/>
              </a:rPr>
              <a:t> = </a:t>
            </a:r>
            <a:r>
              <a:rPr lang="en-US" dirty="0" err="1">
                <a:ea typeface="+mn-lt"/>
                <a:cs typeface="+mn-lt"/>
              </a:rPr>
              <a:t>Ucar_racingWheelFront</a:t>
            </a:r>
            <a:r>
              <a:rPr lang="en-US" dirty="0">
                <a:ea typeface="+mn-lt"/>
                <a:cs typeface="+mn-lt"/>
              </a:rPr>
              <a:t>::</a:t>
            </a:r>
            <a:r>
              <a:rPr lang="en-US" dirty="0" err="1">
                <a:ea typeface="+mn-lt"/>
                <a:cs typeface="+mn-lt"/>
              </a:rPr>
              <a:t>StaticClass</a:t>
            </a:r>
            <a:r>
              <a:rPr lang="en-US" dirty="0">
                <a:ea typeface="+mn-lt"/>
                <a:cs typeface="+mn-lt"/>
              </a:rPr>
              <a:t>();</a:t>
            </a:r>
            <a:endParaRPr lang="en-US" dirty="0"/>
          </a:p>
          <a:p>
            <a:r>
              <a:rPr lang="en-US" dirty="0">
                <a:ea typeface="+mn-lt"/>
                <a:cs typeface="+mn-lt"/>
              </a:rPr>
              <a:t>    Vehicle4W-&gt;</a:t>
            </a:r>
            <a:r>
              <a:rPr lang="en-US" dirty="0" err="1">
                <a:ea typeface="+mn-lt"/>
                <a:cs typeface="+mn-lt"/>
              </a:rPr>
              <a:t>WheelSetups</a:t>
            </a:r>
            <a:r>
              <a:rPr lang="en-US" dirty="0">
                <a:ea typeface="+mn-lt"/>
                <a:cs typeface="+mn-lt"/>
              </a:rPr>
              <a:t>[1].</a:t>
            </a:r>
            <a:r>
              <a:rPr lang="en-US" dirty="0" err="1">
                <a:ea typeface="+mn-lt"/>
                <a:cs typeface="+mn-lt"/>
              </a:rPr>
              <a:t>BoneName</a:t>
            </a:r>
            <a:r>
              <a:rPr lang="en-US" dirty="0">
                <a:ea typeface="+mn-lt"/>
                <a:cs typeface="+mn-lt"/>
              </a:rPr>
              <a:t> = FName("</a:t>
            </a:r>
            <a:r>
              <a:rPr lang="en-US" dirty="0" err="1">
                <a:ea typeface="+mn-lt"/>
                <a:cs typeface="+mn-lt"/>
              </a:rPr>
              <a:t>PhysWheel_FR</a:t>
            </a:r>
            <a:r>
              <a:rPr lang="en-US" dirty="0">
                <a:ea typeface="+mn-lt"/>
                <a:cs typeface="+mn-lt"/>
              </a:rPr>
              <a:t>");</a:t>
            </a:r>
            <a:endParaRPr lang="en-US" dirty="0"/>
          </a:p>
          <a:p>
            <a:r>
              <a:rPr lang="en-US" dirty="0">
                <a:ea typeface="+mn-lt"/>
                <a:cs typeface="+mn-lt"/>
              </a:rPr>
              <a:t>    Vehicle4W-&gt;</a:t>
            </a:r>
            <a:r>
              <a:rPr lang="en-US" dirty="0" err="1">
                <a:ea typeface="+mn-lt"/>
                <a:cs typeface="+mn-lt"/>
              </a:rPr>
              <a:t>WheelSetups</a:t>
            </a:r>
            <a:r>
              <a:rPr lang="en-US" dirty="0">
                <a:ea typeface="+mn-lt"/>
                <a:cs typeface="+mn-lt"/>
              </a:rPr>
              <a:t>[1].</a:t>
            </a:r>
            <a:r>
              <a:rPr lang="en-US" dirty="0" err="1">
                <a:ea typeface="+mn-lt"/>
                <a:cs typeface="+mn-lt"/>
              </a:rPr>
              <a:t>AdditionalOffset</a:t>
            </a:r>
            <a:r>
              <a:rPr lang="en-US" dirty="0">
                <a:ea typeface="+mn-lt"/>
                <a:cs typeface="+mn-lt"/>
              </a:rPr>
              <a:t> = </a:t>
            </a:r>
            <a:r>
              <a:rPr lang="en-US" dirty="0" err="1">
                <a:ea typeface="+mn-lt"/>
                <a:cs typeface="+mn-lt"/>
              </a:rPr>
              <a:t>FVector</a:t>
            </a:r>
            <a:r>
              <a:rPr lang="en-US" dirty="0">
                <a:ea typeface="+mn-lt"/>
                <a:cs typeface="+mn-lt"/>
              </a:rPr>
              <a:t>(0.f, 8.f, 0.f);</a:t>
            </a:r>
            <a:endParaRPr lang="en-US" dirty="0"/>
          </a:p>
          <a:p>
            <a:r>
              <a:rPr lang="en-US" dirty="0">
                <a:ea typeface="+mn-lt"/>
                <a:cs typeface="+mn-lt"/>
              </a:rPr>
              <a:t>    Vehicle4W-&gt;</a:t>
            </a:r>
            <a:r>
              <a:rPr lang="en-US" dirty="0" err="1">
                <a:ea typeface="+mn-lt"/>
                <a:cs typeface="+mn-lt"/>
              </a:rPr>
              <a:t>WheelSetups</a:t>
            </a:r>
            <a:r>
              <a:rPr lang="en-US" dirty="0">
                <a:ea typeface="+mn-lt"/>
                <a:cs typeface="+mn-lt"/>
              </a:rPr>
              <a:t>[2].</a:t>
            </a:r>
            <a:r>
              <a:rPr lang="en-US" dirty="0" err="1">
                <a:ea typeface="+mn-lt"/>
                <a:cs typeface="+mn-lt"/>
              </a:rPr>
              <a:t>WheelClass</a:t>
            </a:r>
            <a:r>
              <a:rPr lang="en-US" dirty="0">
                <a:ea typeface="+mn-lt"/>
                <a:cs typeface="+mn-lt"/>
              </a:rPr>
              <a:t> = </a:t>
            </a:r>
            <a:r>
              <a:rPr lang="en-US" dirty="0" err="1">
                <a:ea typeface="+mn-lt"/>
                <a:cs typeface="+mn-lt"/>
              </a:rPr>
              <a:t>Ucar_racingWheelRear</a:t>
            </a:r>
            <a:r>
              <a:rPr lang="en-US" dirty="0">
                <a:ea typeface="+mn-lt"/>
                <a:cs typeface="+mn-lt"/>
              </a:rPr>
              <a:t>::</a:t>
            </a:r>
            <a:r>
              <a:rPr lang="en-US" dirty="0" err="1">
                <a:ea typeface="+mn-lt"/>
                <a:cs typeface="+mn-lt"/>
              </a:rPr>
              <a:t>StaticClass</a:t>
            </a:r>
            <a:r>
              <a:rPr lang="en-US" dirty="0">
                <a:ea typeface="+mn-lt"/>
                <a:cs typeface="+mn-lt"/>
              </a:rPr>
              <a:t>();</a:t>
            </a:r>
            <a:endParaRPr lang="en-US" dirty="0"/>
          </a:p>
          <a:p>
            <a:r>
              <a:rPr lang="en-US" dirty="0">
                <a:ea typeface="+mn-lt"/>
                <a:cs typeface="+mn-lt"/>
              </a:rPr>
              <a:t>    Vehicle4W-&gt;</a:t>
            </a:r>
            <a:r>
              <a:rPr lang="en-US" dirty="0" err="1">
                <a:ea typeface="+mn-lt"/>
                <a:cs typeface="+mn-lt"/>
              </a:rPr>
              <a:t>WheelSetups</a:t>
            </a:r>
            <a:r>
              <a:rPr lang="en-US" dirty="0">
                <a:ea typeface="+mn-lt"/>
                <a:cs typeface="+mn-lt"/>
              </a:rPr>
              <a:t>[2].</a:t>
            </a:r>
            <a:r>
              <a:rPr lang="en-US" dirty="0" err="1">
                <a:ea typeface="+mn-lt"/>
                <a:cs typeface="+mn-lt"/>
              </a:rPr>
              <a:t>BoneName</a:t>
            </a:r>
            <a:r>
              <a:rPr lang="en-US" dirty="0">
                <a:ea typeface="+mn-lt"/>
                <a:cs typeface="+mn-lt"/>
              </a:rPr>
              <a:t> = FName("</a:t>
            </a:r>
            <a:r>
              <a:rPr lang="en-US" dirty="0" err="1">
                <a:ea typeface="+mn-lt"/>
                <a:cs typeface="+mn-lt"/>
              </a:rPr>
              <a:t>PhysWheel_BL</a:t>
            </a:r>
            <a:r>
              <a:rPr lang="en-US" dirty="0">
                <a:ea typeface="+mn-lt"/>
                <a:cs typeface="+mn-lt"/>
              </a:rPr>
              <a:t>");</a:t>
            </a:r>
            <a:endParaRPr lang="en-US" dirty="0"/>
          </a:p>
          <a:p>
            <a:r>
              <a:rPr lang="en-US" dirty="0">
                <a:ea typeface="+mn-lt"/>
                <a:cs typeface="+mn-lt"/>
              </a:rPr>
              <a:t>    Vehicle4W-&gt;</a:t>
            </a:r>
            <a:r>
              <a:rPr lang="en-US" dirty="0" err="1">
                <a:ea typeface="+mn-lt"/>
                <a:cs typeface="+mn-lt"/>
              </a:rPr>
              <a:t>WheelSetups</a:t>
            </a:r>
            <a:r>
              <a:rPr lang="en-US" dirty="0">
                <a:ea typeface="+mn-lt"/>
                <a:cs typeface="+mn-lt"/>
              </a:rPr>
              <a:t>[2].</a:t>
            </a:r>
            <a:r>
              <a:rPr lang="en-US" dirty="0" err="1">
                <a:ea typeface="+mn-lt"/>
                <a:cs typeface="+mn-lt"/>
              </a:rPr>
              <a:t>AdditionalOffset</a:t>
            </a:r>
            <a:r>
              <a:rPr lang="en-US" dirty="0">
                <a:ea typeface="+mn-lt"/>
                <a:cs typeface="+mn-lt"/>
              </a:rPr>
              <a:t> = </a:t>
            </a:r>
            <a:r>
              <a:rPr lang="en-US" dirty="0" err="1">
                <a:ea typeface="+mn-lt"/>
                <a:cs typeface="+mn-lt"/>
              </a:rPr>
              <a:t>FVector</a:t>
            </a:r>
            <a:r>
              <a:rPr lang="en-US" dirty="0">
                <a:ea typeface="+mn-lt"/>
                <a:cs typeface="+mn-lt"/>
              </a:rPr>
              <a:t>(0.f, -8.f, 0.f);</a:t>
            </a:r>
            <a:endParaRPr lang="en-US" dirty="0"/>
          </a:p>
          <a:p>
            <a:r>
              <a:rPr lang="en-US" dirty="0">
                <a:ea typeface="+mn-lt"/>
                <a:cs typeface="+mn-lt"/>
              </a:rPr>
              <a:t>    Vehicle4W-&gt;</a:t>
            </a:r>
            <a:r>
              <a:rPr lang="en-US" dirty="0" err="1">
                <a:ea typeface="+mn-lt"/>
                <a:cs typeface="+mn-lt"/>
              </a:rPr>
              <a:t>WheelSetups</a:t>
            </a:r>
            <a:r>
              <a:rPr lang="en-US" dirty="0">
                <a:ea typeface="+mn-lt"/>
                <a:cs typeface="+mn-lt"/>
              </a:rPr>
              <a:t>[3].</a:t>
            </a:r>
            <a:r>
              <a:rPr lang="en-US" dirty="0" err="1">
                <a:ea typeface="+mn-lt"/>
                <a:cs typeface="+mn-lt"/>
              </a:rPr>
              <a:t>WheelClass</a:t>
            </a:r>
            <a:r>
              <a:rPr lang="en-US" dirty="0">
                <a:ea typeface="+mn-lt"/>
                <a:cs typeface="+mn-lt"/>
              </a:rPr>
              <a:t> = </a:t>
            </a:r>
            <a:r>
              <a:rPr lang="en-US" dirty="0" err="1">
                <a:ea typeface="+mn-lt"/>
                <a:cs typeface="+mn-lt"/>
              </a:rPr>
              <a:t>Ucar_racingWheelRear</a:t>
            </a:r>
            <a:r>
              <a:rPr lang="en-US" dirty="0">
                <a:ea typeface="+mn-lt"/>
                <a:cs typeface="+mn-lt"/>
              </a:rPr>
              <a:t>::</a:t>
            </a:r>
            <a:r>
              <a:rPr lang="en-US" dirty="0" err="1">
                <a:ea typeface="+mn-lt"/>
                <a:cs typeface="+mn-lt"/>
              </a:rPr>
              <a:t>StaticClass</a:t>
            </a:r>
            <a:r>
              <a:rPr lang="en-US" dirty="0">
                <a:ea typeface="+mn-lt"/>
                <a:cs typeface="+mn-lt"/>
              </a:rPr>
              <a:t>();</a:t>
            </a:r>
            <a:endParaRPr lang="en-US" dirty="0"/>
          </a:p>
          <a:p>
            <a:r>
              <a:rPr lang="en-US" dirty="0">
                <a:ea typeface="+mn-lt"/>
                <a:cs typeface="+mn-lt"/>
              </a:rPr>
              <a:t>    Vehicle4W-&gt;</a:t>
            </a:r>
            <a:r>
              <a:rPr lang="en-US" dirty="0" err="1">
                <a:ea typeface="+mn-lt"/>
                <a:cs typeface="+mn-lt"/>
              </a:rPr>
              <a:t>WheelSetups</a:t>
            </a:r>
            <a:r>
              <a:rPr lang="en-US" dirty="0">
                <a:ea typeface="+mn-lt"/>
                <a:cs typeface="+mn-lt"/>
              </a:rPr>
              <a:t>[3].</a:t>
            </a:r>
            <a:r>
              <a:rPr lang="en-US" dirty="0" err="1">
                <a:ea typeface="+mn-lt"/>
                <a:cs typeface="+mn-lt"/>
              </a:rPr>
              <a:t>BoneName</a:t>
            </a:r>
            <a:r>
              <a:rPr lang="en-US" dirty="0">
                <a:ea typeface="+mn-lt"/>
                <a:cs typeface="+mn-lt"/>
              </a:rPr>
              <a:t> = FName("</a:t>
            </a:r>
            <a:r>
              <a:rPr lang="en-US" dirty="0" err="1">
                <a:ea typeface="+mn-lt"/>
                <a:cs typeface="+mn-lt"/>
              </a:rPr>
              <a:t>PhysWheel_BR</a:t>
            </a:r>
            <a:r>
              <a:rPr lang="en-US" dirty="0">
                <a:ea typeface="+mn-lt"/>
                <a:cs typeface="+mn-lt"/>
              </a:rPr>
              <a:t>");</a:t>
            </a:r>
            <a:endParaRPr lang="en-US" dirty="0"/>
          </a:p>
          <a:p>
            <a:r>
              <a:rPr lang="en-US" dirty="0">
                <a:ea typeface="+mn-lt"/>
                <a:cs typeface="+mn-lt"/>
              </a:rPr>
              <a:t>    Vehicle4W-&gt;</a:t>
            </a:r>
            <a:r>
              <a:rPr lang="en-US" dirty="0" err="1">
                <a:ea typeface="+mn-lt"/>
                <a:cs typeface="+mn-lt"/>
              </a:rPr>
              <a:t>WheelSetups</a:t>
            </a:r>
            <a:r>
              <a:rPr lang="en-US" dirty="0">
                <a:ea typeface="+mn-lt"/>
                <a:cs typeface="+mn-lt"/>
              </a:rPr>
              <a:t>[3].</a:t>
            </a:r>
            <a:r>
              <a:rPr lang="en-US" dirty="0" err="1">
                <a:ea typeface="+mn-lt"/>
                <a:cs typeface="+mn-lt"/>
              </a:rPr>
              <a:t>AdditionalOffset</a:t>
            </a:r>
            <a:r>
              <a:rPr lang="en-US" dirty="0">
                <a:ea typeface="+mn-lt"/>
                <a:cs typeface="+mn-lt"/>
              </a:rPr>
              <a:t> = </a:t>
            </a:r>
            <a:r>
              <a:rPr lang="en-US" dirty="0" err="1">
                <a:ea typeface="+mn-lt"/>
                <a:cs typeface="+mn-lt"/>
              </a:rPr>
              <a:t>FVector</a:t>
            </a:r>
            <a:r>
              <a:rPr lang="en-US" dirty="0">
                <a:ea typeface="+mn-lt"/>
                <a:cs typeface="+mn-lt"/>
              </a:rPr>
              <a:t>(0.f, 8.f, 0.f);</a:t>
            </a:r>
            <a:endParaRPr lang="en-US" dirty="0"/>
          </a:p>
          <a:p>
            <a:r>
              <a:rPr lang="en-US" dirty="0">
                <a:ea typeface="+mn-lt"/>
                <a:cs typeface="+mn-lt"/>
              </a:rPr>
              <a:t>    // Adjust the tire loading</a:t>
            </a:r>
            <a:endParaRPr lang="en-US" dirty="0"/>
          </a:p>
          <a:p>
            <a:r>
              <a:rPr lang="en-US" dirty="0">
                <a:ea typeface="+mn-lt"/>
                <a:cs typeface="+mn-lt"/>
              </a:rPr>
              <a:t>    Vehicle4W-&gt;MinNormalizedTireLoad = 0.0f;</a:t>
            </a:r>
            <a:endParaRPr lang="en-US" dirty="0"/>
          </a:p>
          <a:p>
            <a:r>
              <a:rPr lang="en-US" dirty="0">
                <a:ea typeface="+mn-lt"/>
                <a:cs typeface="+mn-lt"/>
              </a:rPr>
              <a:t>    Vehicle4W-&gt;</a:t>
            </a:r>
            <a:r>
              <a:rPr lang="en-US" dirty="0" err="1">
                <a:ea typeface="+mn-lt"/>
                <a:cs typeface="+mn-lt"/>
              </a:rPr>
              <a:t>MinNormalizedTireLoadFiltered</a:t>
            </a:r>
            <a:r>
              <a:rPr lang="en-US" dirty="0">
                <a:ea typeface="+mn-lt"/>
                <a:cs typeface="+mn-lt"/>
              </a:rPr>
              <a:t> = 0.2f;</a:t>
            </a:r>
            <a:endParaRPr lang="en-US" dirty="0"/>
          </a:p>
          <a:p>
            <a:r>
              <a:rPr lang="en-US" dirty="0">
                <a:ea typeface="+mn-lt"/>
                <a:cs typeface="+mn-lt"/>
              </a:rPr>
              <a:t>    Vehicle4W-&gt;</a:t>
            </a:r>
            <a:r>
              <a:rPr lang="en-US" dirty="0" err="1">
                <a:ea typeface="+mn-lt"/>
                <a:cs typeface="+mn-lt"/>
              </a:rPr>
              <a:t>MaxNormalizedTireLoad</a:t>
            </a:r>
            <a:r>
              <a:rPr lang="en-US" dirty="0">
                <a:ea typeface="+mn-lt"/>
                <a:cs typeface="+mn-lt"/>
              </a:rPr>
              <a:t> = 2.0f;</a:t>
            </a:r>
            <a:endParaRPr lang="en-US" dirty="0"/>
          </a:p>
          <a:p>
            <a:r>
              <a:rPr lang="en-US" dirty="0">
                <a:ea typeface="+mn-lt"/>
                <a:cs typeface="+mn-lt"/>
              </a:rPr>
              <a:t>    Vehicle4W-&gt;</a:t>
            </a:r>
            <a:r>
              <a:rPr lang="en-US" dirty="0" err="1">
                <a:ea typeface="+mn-lt"/>
                <a:cs typeface="+mn-lt"/>
              </a:rPr>
              <a:t>MaxNormalizedTireLoadFiltered</a:t>
            </a:r>
            <a:r>
              <a:rPr lang="en-US" dirty="0">
                <a:ea typeface="+mn-lt"/>
                <a:cs typeface="+mn-lt"/>
              </a:rPr>
              <a:t> = 2.0f;</a:t>
            </a:r>
            <a:endParaRPr lang="en-US" dirty="0"/>
          </a:p>
        </p:txBody>
      </p:sp>
    </p:spTree>
    <p:extLst>
      <p:ext uri="{BB962C8B-B14F-4D97-AF65-F5344CB8AC3E}">
        <p14:creationId xmlns:p14="http://schemas.microsoft.com/office/powerpoint/2010/main" val="5542154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9AC152C-4392-4C31-84E6-D5EB0C9D7B43}"/>
              </a:ext>
            </a:extLst>
          </p:cNvPr>
          <p:cNvSpPr>
            <a:spLocks noGrp="1"/>
          </p:cNvSpPr>
          <p:nvPr>
            <p:ph idx="1"/>
          </p:nvPr>
        </p:nvSpPr>
        <p:spPr>
          <a:xfrm>
            <a:off x="198480" y="122357"/>
            <a:ext cx="11848201" cy="6613627"/>
          </a:xfrm>
        </p:spPr>
        <p:txBody>
          <a:bodyPr>
            <a:normAutofit fontScale="85000" lnSpcReduction="10000"/>
          </a:bodyPr>
          <a:lstStyle/>
          <a:p>
            <a:r>
              <a:rPr lang="en-US" dirty="0">
                <a:ea typeface="+mn-lt"/>
                <a:cs typeface="+mn-lt"/>
              </a:rPr>
              <a:t>Engine</a:t>
            </a:r>
            <a:endParaRPr lang="en-US" dirty="0"/>
          </a:p>
          <a:p>
            <a:r>
              <a:rPr lang="en-US" dirty="0">
                <a:ea typeface="+mn-lt"/>
                <a:cs typeface="+mn-lt"/>
              </a:rPr>
              <a:t>    Vehicle4W-&gt;</a:t>
            </a:r>
            <a:r>
              <a:rPr lang="en-US" dirty="0" err="1">
                <a:ea typeface="+mn-lt"/>
                <a:cs typeface="+mn-lt"/>
              </a:rPr>
              <a:t>MaxEngineRPM</a:t>
            </a:r>
            <a:r>
              <a:rPr lang="en-US" dirty="0">
                <a:ea typeface="+mn-lt"/>
                <a:cs typeface="+mn-lt"/>
              </a:rPr>
              <a:t> = 5700.0f;</a:t>
            </a:r>
            <a:endParaRPr lang="en-US" dirty="0"/>
          </a:p>
          <a:p>
            <a:r>
              <a:rPr lang="en-US" dirty="0">
                <a:ea typeface="+mn-lt"/>
                <a:cs typeface="+mn-lt"/>
              </a:rPr>
              <a:t>    Vehicle4W-&gt;</a:t>
            </a:r>
            <a:r>
              <a:rPr lang="en-US" dirty="0" err="1">
                <a:ea typeface="+mn-lt"/>
                <a:cs typeface="+mn-lt"/>
              </a:rPr>
              <a:t>EngineSetup.TorqueCurve.GetRichCurve</a:t>
            </a:r>
            <a:r>
              <a:rPr lang="en-US" dirty="0">
                <a:ea typeface="+mn-lt"/>
                <a:cs typeface="+mn-lt"/>
              </a:rPr>
              <a:t>()-&gt;Reset();</a:t>
            </a:r>
            <a:endParaRPr lang="en-US" dirty="0"/>
          </a:p>
          <a:p>
            <a:r>
              <a:rPr lang="en-US" dirty="0">
                <a:ea typeface="+mn-lt"/>
                <a:cs typeface="+mn-lt"/>
              </a:rPr>
              <a:t>    Vehicle4W-&gt;</a:t>
            </a:r>
            <a:r>
              <a:rPr lang="en-US" dirty="0" err="1">
                <a:ea typeface="+mn-lt"/>
                <a:cs typeface="+mn-lt"/>
              </a:rPr>
              <a:t>EngineSetup.TorqueCurve.GetRichCurve</a:t>
            </a:r>
            <a:r>
              <a:rPr lang="en-US" dirty="0">
                <a:ea typeface="+mn-lt"/>
                <a:cs typeface="+mn-lt"/>
              </a:rPr>
              <a:t>()-&gt;</a:t>
            </a:r>
            <a:r>
              <a:rPr lang="en-US" dirty="0" err="1">
                <a:ea typeface="+mn-lt"/>
                <a:cs typeface="+mn-lt"/>
              </a:rPr>
              <a:t>AddKey</a:t>
            </a:r>
            <a:r>
              <a:rPr lang="en-US" dirty="0">
                <a:ea typeface="+mn-lt"/>
                <a:cs typeface="+mn-lt"/>
              </a:rPr>
              <a:t>(0.0f, 400.0f);</a:t>
            </a:r>
            <a:endParaRPr lang="en-US" dirty="0"/>
          </a:p>
          <a:p>
            <a:r>
              <a:rPr lang="en-US" dirty="0">
                <a:ea typeface="+mn-lt"/>
                <a:cs typeface="+mn-lt"/>
              </a:rPr>
              <a:t>    Vehicle4W-&gt;</a:t>
            </a:r>
            <a:r>
              <a:rPr lang="en-US" dirty="0" err="1">
                <a:ea typeface="+mn-lt"/>
                <a:cs typeface="+mn-lt"/>
              </a:rPr>
              <a:t>EngineSetup.TorqueCurve.GetRichCurve</a:t>
            </a:r>
            <a:r>
              <a:rPr lang="en-US" dirty="0">
                <a:ea typeface="+mn-lt"/>
                <a:cs typeface="+mn-lt"/>
              </a:rPr>
              <a:t>()-&gt;</a:t>
            </a:r>
            <a:r>
              <a:rPr lang="en-US" dirty="0" err="1">
                <a:ea typeface="+mn-lt"/>
                <a:cs typeface="+mn-lt"/>
              </a:rPr>
              <a:t>AddKey</a:t>
            </a:r>
            <a:r>
              <a:rPr lang="en-US" dirty="0">
                <a:ea typeface="+mn-lt"/>
                <a:cs typeface="+mn-lt"/>
              </a:rPr>
              <a:t>(1890.0f, 500.0f);</a:t>
            </a:r>
            <a:endParaRPr lang="en-US" dirty="0"/>
          </a:p>
          <a:p>
            <a:r>
              <a:rPr lang="en-US" dirty="0">
                <a:ea typeface="+mn-lt"/>
                <a:cs typeface="+mn-lt"/>
              </a:rPr>
              <a:t>    Vehicle4W-&gt;</a:t>
            </a:r>
            <a:r>
              <a:rPr lang="en-US" dirty="0" err="1">
                <a:ea typeface="+mn-lt"/>
                <a:cs typeface="+mn-lt"/>
              </a:rPr>
              <a:t>EngineSetup.TorqueCurve.GetRichCurve</a:t>
            </a:r>
            <a:r>
              <a:rPr lang="en-US" dirty="0">
                <a:ea typeface="+mn-lt"/>
                <a:cs typeface="+mn-lt"/>
              </a:rPr>
              <a:t>()-&gt;</a:t>
            </a:r>
            <a:r>
              <a:rPr lang="en-US" dirty="0" err="1">
                <a:ea typeface="+mn-lt"/>
                <a:cs typeface="+mn-lt"/>
              </a:rPr>
              <a:t>AddKey</a:t>
            </a:r>
            <a:r>
              <a:rPr lang="en-US" dirty="0">
                <a:ea typeface="+mn-lt"/>
                <a:cs typeface="+mn-lt"/>
              </a:rPr>
              <a:t>(5730.0f, 400.0f);</a:t>
            </a:r>
            <a:endParaRPr lang="en-US" dirty="0"/>
          </a:p>
          <a:p>
            <a:r>
              <a:rPr lang="en-US" dirty="0">
                <a:ea typeface="+mn-lt"/>
                <a:cs typeface="+mn-lt"/>
              </a:rPr>
              <a:t>    // Adjust the steering </a:t>
            </a:r>
            <a:endParaRPr lang="en-US" dirty="0"/>
          </a:p>
          <a:p>
            <a:r>
              <a:rPr lang="en-US" dirty="0">
                <a:ea typeface="+mn-lt"/>
                <a:cs typeface="+mn-lt"/>
              </a:rPr>
              <a:t>    Vehicle4W-&gt;</a:t>
            </a:r>
            <a:r>
              <a:rPr lang="en-US" dirty="0" err="1">
                <a:ea typeface="+mn-lt"/>
                <a:cs typeface="+mn-lt"/>
              </a:rPr>
              <a:t>SteeringCurve.GetRichCurve</a:t>
            </a:r>
            <a:r>
              <a:rPr lang="en-US" dirty="0">
                <a:ea typeface="+mn-lt"/>
                <a:cs typeface="+mn-lt"/>
              </a:rPr>
              <a:t>()-&gt;Reset();</a:t>
            </a:r>
            <a:endParaRPr lang="en-US" dirty="0"/>
          </a:p>
          <a:p>
            <a:r>
              <a:rPr lang="en-US" dirty="0">
                <a:ea typeface="+mn-lt"/>
                <a:cs typeface="+mn-lt"/>
              </a:rPr>
              <a:t>    Vehicle4W-&gt;</a:t>
            </a:r>
            <a:r>
              <a:rPr lang="en-US" dirty="0" err="1">
                <a:ea typeface="+mn-lt"/>
                <a:cs typeface="+mn-lt"/>
              </a:rPr>
              <a:t>SteeringCurve.GetRichCurve</a:t>
            </a:r>
            <a:r>
              <a:rPr lang="en-US" dirty="0">
                <a:ea typeface="+mn-lt"/>
                <a:cs typeface="+mn-lt"/>
              </a:rPr>
              <a:t>()-&gt;</a:t>
            </a:r>
            <a:r>
              <a:rPr lang="en-US" dirty="0" err="1">
                <a:ea typeface="+mn-lt"/>
                <a:cs typeface="+mn-lt"/>
              </a:rPr>
              <a:t>AddKey</a:t>
            </a:r>
            <a:r>
              <a:rPr lang="en-US" dirty="0">
                <a:ea typeface="+mn-lt"/>
                <a:cs typeface="+mn-lt"/>
              </a:rPr>
              <a:t>(0.0f, 1.0f);</a:t>
            </a:r>
            <a:endParaRPr lang="en-US" dirty="0"/>
          </a:p>
          <a:p>
            <a:r>
              <a:rPr lang="en-US" dirty="0">
                <a:ea typeface="+mn-lt"/>
                <a:cs typeface="+mn-lt"/>
              </a:rPr>
              <a:t>    Vehicle4W-&gt;</a:t>
            </a:r>
            <a:r>
              <a:rPr lang="en-US" dirty="0" err="1">
                <a:ea typeface="+mn-lt"/>
                <a:cs typeface="+mn-lt"/>
              </a:rPr>
              <a:t>SteeringCurve.GetRichCurve</a:t>
            </a:r>
            <a:r>
              <a:rPr lang="en-US" dirty="0">
                <a:ea typeface="+mn-lt"/>
                <a:cs typeface="+mn-lt"/>
              </a:rPr>
              <a:t>()-&gt;</a:t>
            </a:r>
            <a:r>
              <a:rPr lang="en-US" dirty="0" err="1">
                <a:ea typeface="+mn-lt"/>
                <a:cs typeface="+mn-lt"/>
              </a:rPr>
              <a:t>AddKey</a:t>
            </a:r>
            <a:r>
              <a:rPr lang="en-US" dirty="0">
                <a:ea typeface="+mn-lt"/>
                <a:cs typeface="+mn-lt"/>
              </a:rPr>
              <a:t>(40.0f, 0.7f);</a:t>
            </a:r>
            <a:endParaRPr lang="en-US" dirty="0"/>
          </a:p>
          <a:p>
            <a:r>
              <a:rPr lang="en-US" dirty="0">
                <a:ea typeface="+mn-lt"/>
                <a:cs typeface="+mn-lt"/>
              </a:rPr>
              <a:t>    Vehicle4W-&gt;</a:t>
            </a:r>
            <a:r>
              <a:rPr lang="en-US" dirty="0" err="1">
                <a:ea typeface="+mn-lt"/>
                <a:cs typeface="+mn-lt"/>
              </a:rPr>
              <a:t>SteeringCurve.GetRichCurve</a:t>
            </a:r>
            <a:r>
              <a:rPr lang="en-US" dirty="0">
                <a:ea typeface="+mn-lt"/>
                <a:cs typeface="+mn-lt"/>
              </a:rPr>
              <a:t>()-&gt;</a:t>
            </a:r>
            <a:r>
              <a:rPr lang="en-US" dirty="0" err="1">
                <a:ea typeface="+mn-lt"/>
                <a:cs typeface="+mn-lt"/>
              </a:rPr>
              <a:t>AddKey</a:t>
            </a:r>
            <a:r>
              <a:rPr lang="en-US" dirty="0">
                <a:ea typeface="+mn-lt"/>
                <a:cs typeface="+mn-lt"/>
              </a:rPr>
              <a:t>(120.0f, 0.6f);</a:t>
            </a:r>
            <a:endParaRPr lang="en-US" dirty="0"/>
          </a:p>
          <a:p>
            <a:r>
              <a:rPr lang="en-US" dirty="0">
                <a:ea typeface="+mn-lt"/>
                <a:cs typeface="+mn-lt"/>
              </a:rPr>
              <a:t>     // Gears </a:t>
            </a:r>
            <a:endParaRPr lang="en-US" dirty="0"/>
          </a:p>
          <a:p>
            <a:r>
              <a:rPr lang="en-US" dirty="0">
                <a:ea typeface="+mn-lt"/>
                <a:cs typeface="+mn-lt"/>
              </a:rPr>
              <a:t>    // For Four Wheel drive</a:t>
            </a:r>
            <a:endParaRPr lang="en-US" dirty="0"/>
          </a:p>
          <a:p>
            <a:r>
              <a:rPr lang="en-US" dirty="0">
                <a:ea typeface="+mn-lt"/>
                <a:cs typeface="+mn-lt"/>
              </a:rPr>
              <a:t>    Vehicle4W-&gt;</a:t>
            </a:r>
            <a:r>
              <a:rPr lang="en-US" dirty="0" err="1">
                <a:ea typeface="+mn-lt"/>
                <a:cs typeface="+mn-lt"/>
              </a:rPr>
              <a:t>DifferentialSetup.DifferentialType</a:t>
            </a:r>
            <a:r>
              <a:rPr lang="en-US" dirty="0">
                <a:ea typeface="+mn-lt"/>
                <a:cs typeface="+mn-lt"/>
              </a:rPr>
              <a:t> = EVehicleDifferential4W::LimitedSlip_4W;</a:t>
            </a:r>
            <a:endParaRPr lang="en-US" dirty="0"/>
          </a:p>
          <a:p>
            <a:r>
              <a:rPr lang="en-US" dirty="0">
                <a:ea typeface="+mn-lt"/>
                <a:cs typeface="+mn-lt"/>
              </a:rPr>
              <a:t>    // Drive the front wheels a little more than the rear</a:t>
            </a:r>
            <a:endParaRPr lang="en-US" dirty="0"/>
          </a:p>
          <a:p>
            <a:r>
              <a:rPr lang="en-US" dirty="0">
                <a:ea typeface="+mn-lt"/>
                <a:cs typeface="+mn-lt"/>
              </a:rPr>
              <a:t>    Vehicle4W-&gt;</a:t>
            </a:r>
            <a:r>
              <a:rPr lang="en-US" dirty="0" err="1">
                <a:ea typeface="+mn-lt"/>
                <a:cs typeface="+mn-lt"/>
              </a:rPr>
              <a:t>DifferentialSetup.FrontRearSplit</a:t>
            </a:r>
            <a:r>
              <a:rPr lang="en-US" dirty="0">
                <a:ea typeface="+mn-lt"/>
                <a:cs typeface="+mn-lt"/>
              </a:rPr>
              <a:t> = 0.65;</a:t>
            </a:r>
            <a:endParaRPr lang="en-US" dirty="0"/>
          </a:p>
          <a:p>
            <a:r>
              <a:rPr lang="en-US" dirty="0">
                <a:ea typeface="+mn-lt"/>
                <a:cs typeface="+mn-lt"/>
              </a:rPr>
              <a:t>    // Automatic gear changing</a:t>
            </a:r>
            <a:endParaRPr lang="en-US" dirty="0"/>
          </a:p>
          <a:p>
            <a:r>
              <a:rPr lang="en-US" dirty="0">
                <a:ea typeface="+mn-lt"/>
                <a:cs typeface="+mn-lt"/>
              </a:rPr>
              <a:t>    Vehicle4W-&gt;</a:t>
            </a:r>
            <a:r>
              <a:rPr lang="en-US" dirty="0" err="1">
                <a:ea typeface="+mn-lt"/>
                <a:cs typeface="+mn-lt"/>
              </a:rPr>
              <a:t>TransmissionSetup.bUseGearAutoBox</a:t>
            </a:r>
            <a:r>
              <a:rPr lang="en-US" dirty="0">
                <a:ea typeface="+mn-lt"/>
                <a:cs typeface="+mn-lt"/>
              </a:rPr>
              <a:t> = true;</a:t>
            </a:r>
            <a:endParaRPr lang="en-US" dirty="0"/>
          </a:p>
          <a:p>
            <a:r>
              <a:rPr lang="en-US" dirty="0">
                <a:ea typeface="+mn-lt"/>
                <a:cs typeface="+mn-lt"/>
              </a:rPr>
              <a:t>    Vehicle4W-&gt;</a:t>
            </a:r>
            <a:r>
              <a:rPr lang="en-US" dirty="0" err="1">
                <a:ea typeface="+mn-lt"/>
                <a:cs typeface="+mn-lt"/>
              </a:rPr>
              <a:t>TransmissionSetup.GearSwitchTime</a:t>
            </a:r>
            <a:r>
              <a:rPr lang="en-US" dirty="0">
                <a:ea typeface="+mn-lt"/>
                <a:cs typeface="+mn-lt"/>
              </a:rPr>
              <a:t> = 0.15f;</a:t>
            </a:r>
            <a:endParaRPr lang="en-US" dirty="0"/>
          </a:p>
          <a:p>
            <a:r>
              <a:rPr lang="en-US" dirty="0">
                <a:ea typeface="+mn-lt"/>
                <a:cs typeface="+mn-lt"/>
              </a:rPr>
              <a:t>    Vehicle4W-&gt;</a:t>
            </a:r>
            <a:r>
              <a:rPr lang="en-US" dirty="0" err="1">
                <a:ea typeface="+mn-lt"/>
                <a:cs typeface="+mn-lt"/>
              </a:rPr>
              <a:t>TransmissionSetup.GearAutoBoxLatency</a:t>
            </a:r>
            <a:r>
              <a:rPr lang="en-US" dirty="0">
                <a:ea typeface="+mn-lt"/>
                <a:cs typeface="+mn-lt"/>
              </a:rPr>
              <a:t> = 1.0f;</a:t>
            </a:r>
            <a:endParaRPr lang="en-US" dirty="0"/>
          </a:p>
        </p:txBody>
      </p:sp>
    </p:spTree>
    <p:extLst>
      <p:ext uri="{BB962C8B-B14F-4D97-AF65-F5344CB8AC3E}">
        <p14:creationId xmlns:p14="http://schemas.microsoft.com/office/powerpoint/2010/main" val="2588103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26C63-CE75-4F55-8355-C9E1C060F31D}"/>
              </a:ext>
            </a:extLst>
          </p:cNvPr>
          <p:cNvSpPr>
            <a:spLocks noGrp="1"/>
          </p:cNvSpPr>
          <p:nvPr>
            <p:ph type="title"/>
          </p:nvPr>
        </p:nvSpPr>
        <p:spPr/>
        <p:txBody>
          <a:bodyPr/>
          <a:lstStyle/>
          <a:p>
            <a:r>
              <a:rPr lang="en-US" dirty="0"/>
              <a:t>Coding for AI</a:t>
            </a:r>
          </a:p>
        </p:txBody>
      </p:sp>
      <p:pic>
        <p:nvPicPr>
          <p:cNvPr id="11" name="Content Placeholder 10">
            <a:extLst>
              <a:ext uri="{FF2B5EF4-FFF2-40B4-BE49-F238E27FC236}">
                <a16:creationId xmlns:a16="http://schemas.microsoft.com/office/drawing/2014/main" id="{06E5E82C-7327-412F-88F3-566E36B6522F}"/>
              </a:ext>
            </a:extLst>
          </p:cNvPr>
          <p:cNvPicPr>
            <a:picLocks noGrp="1" noChangeAspect="1"/>
          </p:cNvPicPr>
          <p:nvPr>
            <p:ph idx="1"/>
          </p:nvPr>
        </p:nvPicPr>
        <p:blipFill>
          <a:blip r:embed="rId2"/>
          <a:stretch>
            <a:fillRect/>
          </a:stretch>
        </p:blipFill>
        <p:spPr>
          <a:xfrm>
            <a:off x="0" y="0"/>
            <a:ext cx="12192000" cy="6858000"/>
          </a:xfrm>
        </p:spPr>
      </p:pic>
    </p:spTree>
    <p:extLst>
      <p:ext uri="{BB962C8B-B14F-4D97-AF65-F5344CB8AC3E}">
        <p14:creationId xmlns:p14="http://schemas.microsoft.com/office/powerpoint/2010/main" val="24062781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12D51-AAF5-4250-8D56-46A4BD6470DB}"/>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E34D4B10-53C8-41AE-AC87-4D6691A7194D}"/>
              </a:ext>
            </a:extLst>
          </p:cNvPr>
          <p:cNvPicPr>
            <a:picLocks noGrp="1" noChangeAspect="1"/>
          </p:cNvPicPr>
          <p:nvPr>
            <p:ph idx="1"/>
          </p:nvPr>
        </p:nvPicPr>
        <p:blipFill>
          <a:blip r:embed="rId2"/>
          <a:stretch>
            <a:fillRect/>
          </a:stretch>
        </p:blipFill>
        <p:spPr>
          <a:xfrm>
            <a:off x="0" y="0"/>
            <a:ext cx="12192000" cy="6858000"/>
          </a:xfrm>
        </p:spPr>
      </p:pic>
    </p:spTree>
    <p:extLst>
      <p:ext uri="{BB962C8B-B14F-4D97-AF65-F5344CB8AC3E}">
        <p14:creationId xmlns:p14="http://schemas.microsoft.com/office/powerpoint/2010/main" val="2316332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Picture 4" descr="A screenshot of a computer screen&#10;&#10;Description automatically generated">
            <a:extLst>
              <a:ext uri="{FF2B5EF4-FFF2-40B4-BE49-F238E27FC236}">
                <a16:creationId xmlns:a16="http://schemas.microsoft.com/office/drawing/2014/main" id="{4D8CBEDA-E41B-4A9F-ABAE-73DAF3ACBAAE}"/>
              </a:ext>
            </a:extLst>
          </p:cNvPr>
          <p:cNvPicPr>
            <a:picLocks noChangeAspect="1"/>
          </p:cNvPicPr>
          <p:nvPr/>
        </p:nvPicPr>
        <p:blipFill rotWithShape="1">
          <a:blip r:embed="rId2"/>
          <a:srcRect l="496" r="7059"/>
          <a:stretch/>
        </p:blipFill>
        <p:spPr>
          <a:xfrm>
            <a:off x="20" y="10"/>
            <a:ext cx="12191980" cy="6857990"/>
          </a:xfrm>
          <a:prstGeom prst="rect">
            <a:avLst/>
          </a:prstGeom>
        </p:spPr>
      </p:pic>
    </p:spTree>
    <p:extLst>
      <p:ext uri="{BB962C8B-B14F-4D97-AF65-F5344CB8AC3E}">
        <p14:creationId xmlns:p14="http://schemas.microsoft.com/office/powerpoint/2010/main" val="40567135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3AFDE-9BAA-4E74-9487-FBC90DA8B286}"/>
              </a:ext>
            </a:extLst>
          </p:cNvPr>
          <p:cNvSpPr>
            <a:spLocks noGrp="1"/>
          </p:cNvSpPr>
          <p:nvPr>
            <p:ph type="title"/>
          </p:nvPr>
        </p:nvSpPr>
        <p:spPr/>
        <p:txBody>
          <a:bodyPr/>
          <a:lstStyle/>
          <a:p>
            <a:endParaRPr lang="en-US"/>
          </a:p>
        </p:txBody>
      </p:sp>
      <p:pic>
        <p:nvPicPr>
          <p:cNvPr id="4" name="final project">
            <a:hlinkClick r:id="" action="ppaction://media"/>
            <a:extLst>
              <a:ext uri="{FF2B5EF4-FFF2-40B4-BE49-F238E27FC236}">
                <a16:creationId xmlns:a16="http://schemas.microsoft.com/office/drawing/2014/main" id="{9BEBD90A-7AB1-4BAA-8105-D0B1A05EB73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1968" y="0"/>
            <a:ext cx="12080032" cy="6708710"/>
          </a:xfrm>
        </p:spPr>
      </p:pic>
    </p:spTree>
    <p:extLst>
      <p:ext uri="{BB962C8B-B14F-4D97-AF65-F5344CB8AC3E}">
        <p14:creationId xmlns:p14="http://schemas.microsoft.com/office/powerpoint/2010/main" val="743536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88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E7597382-59B5-427B-9E49-55383F0A5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6229804"/>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3" name="Rounded Rectangle 16">
            <a:extLst>
              <a:ext uri="{FF2B5EF4-FFF2-40B4-BE49-F238E27FC236}">
                <a16:creationId xmlns:a16="http://schemas.microsoft.com/office/drawing/2014/main" id="{26471DC7-FA6E-40EF-A167-93BB0BCE1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643466"/>
            <a:ext cx="10905066" cy="4592561"/>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picture containing table, monitor, sitting, computer&#10;&#10;Description automatically generated">
            <a:extLst>
              <a:ext uri="{FF2B5EF4-FFF2-40B4-BE49-F238E27FC236}">
                <a16:creationId xmlns:a16="http://schemas.microsoft.com/office/drawing/2014/main" id="{B42508E3-D508-45EE-8784-2F1B13AF4EA5}"/>
              </a:ext>
            </a:extLst>
          </p:cNvPr>
          <p:cNvPicPr>
            <a:picLocks noChangeAspect="1"/>
          </p:cNvPicPr>
          <p:nvPr/>
        </p:nvPicPr>
        <p:blipFill rotWithShape="1">
          <a:blip r:embed="rId2"/>
          <a:srcRect l="7556"/>
          <a:stretch/>
        </p:blipFill>
        <p:spPr>
          <a:xfrm>
            <a:off x="2422161" y="873202"/>
            <a:ext cx="7347680" cy="4133088"/>
          </a:xfrm>
          <a:prstGeom prst="rect">
            <a:avLst/>
          </a:prstGeom>
        </p:spPr>
      </p:pic>
    </p:spTree>
    <p:extLst>
      <p:ext uri="{BB962C8B-B14F-4D97-AF65-F5344CB8AC3E}">
        <p14:creationId xmlns:p14="http://schemas.microsoft.com/office/powerpoint/2010/main" val="6446909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E7597382-59B5-427B-9E49-55383F0A5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175"/>
            <a:ext cx="12192000" cy="6229804"/>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11" name="Rounded Rectangle 16">
            <a:extLst>
              <a:ext uri="{FF2B5EF4-FFF2-40B4-BE49-F238E27FC236}">
                <a16:creationId xmlns:a16="http://schemas.microsoft.com/office/drawing/2014/main" id="{26471DC7-FA6E-40EF-A167-93BB0BCE16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8" y="643466"/>
            <a:ext cx="10905066" cy="4592561"/>
          </a:xfrm>
          <a:prstGeom prst="roundRect">
            <a:avLst>
              <a:gd name="adj" fmla="val 3513"/>
            </a:avLst>
          </a:prstGeom>
          <a:solidFill>
            <a:schemeClr val="tx1"/>
          </a:solidFill>
          <a:ln>
            <a:solidFill>
              <a:schemeClr val="accent1">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Graphical user interface&#10;&#10;Description automatically generated">
            <a:extLst>
              <a:ext uri="{FF2B5EF4-FFF2-40B4-BE49-F238E27FC236}">
                <a16:creationId xmlns:a16="http://schemas.microsoft.com/office/drawing/2014/main" id="{A9772EF4-A532-44BF-88BF-B1577F9E5881}"/>
              </a:ext>
            </a:extLst>
          </p:cNvPr>
          <p:cNvPicPr>
            <a:picLocks noChangeAspect="1"/>
          </p:cNvPicPr>
          <p:nvPr/>
        </p:nvPicPr>
        <p:blipFill>
          <a:blip r:embed="rId2"/>
          <a:stretch>
            <a:fillRect/>
          </a:stretch>
        </p:blipFill>
        <p:spPr>
          <a:xfrm>
            <a:off x="2196862" y="873202"/>
            <a:ext cx="7798278" cy="4133088"/>
          </a:xfrm>
          <a:prstGeom prst="rect">
            <a:avLst/>
          </a:prstGeom>
        </p:spPr>
      </p:pic>
    </p:spTree>
    <p:extLst>
      <p:ext uri="{BB962C8B-B14F-4D97-AF65-F5344CB8AC3E}">
        <p14:creationId xmlns:p14="http://schemas.microsoft.com/office/powerpoint/2010/main" val="41784347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1740-8D78-4183-95BF-89731CB3CF93}"/>
              </a:ext>
            </a:extLst>
          </p:cNvPr>
          <p:cNvSpPr>
            <a:spLocks noGrp="1"/>
          </p:cNvSpPr>
          <p:nvPr>
            <p:ph type="title"/>
          </p:nvPr>
        </p:nvSpPr>
        <p:spPr/>
        <p:txBody>
          <a:bodyPr/>
          <a:lstStyle/>
          <a:p>
            <a:r>
              <a:rPr lang="en-US" dirty="0"/>
              <a:t>Testing</a:t>
            </a:r>
          </a:p>
        </p:txBody>
      </p:sp>
      <p:sp>
        <p:nvSpPr>
          <p:cNvPr id="3" name="Content Placeholder 2">
            <a:extLst>
              <a:ext uri="{FF2B5EF4-FFF2-40B4-BE49-F238E27FC236}">
                <a16:creationId xmlns:a16="http://schemas.microsoft.com/office/drawing/2014/main" id="{56DB9C08-D146-4D48-89D7-B5F51C63BE55}"/>
              </a:ext>
            </a:extLst>
          </p:cNvPr>
          <p:cNvSpPr>
            <a:spLocks noGrp="1"/>
          </p:cNvSpPr>
          <p:nvPr>
            <p:ph idx="1"/>
          </p:nvPr>
        </p:nvSpPr>
        <p:spPr>
          <a:xfrm>
            <a:off x="485192" y="2024743"/>
            <a:ext cx="10888094" cy="4618653"/>
          </a:xfrm>
        </p:spPr>
        <p:txBody>
          <a:bodyPr/>
          <a:lstStyle/>
          <a:p>
            <a:pPr marL="0" indent="0">
              <a:buNone/>
            </a:pPr>
            <a:endParaRPr lang="en-US" dirty="0"/>
          </a:p>
          <a:p>
            <a:r>
              <a:rPr lang="en-US" dirty="0"/>
              <a:t>The primary objective of testing is discovery and documentation of bugs.</a:t>
            </a:r>
          </a:p>
          <a:p>
            <a:pPr lvl="1"/>
            <a:r>
              <a:rPr lang="en-US" dirty="0"/>
              <a:t>It is done by the following methods </a:t>
            </a:r>
          </a:p>
          <a:p>
            <a:pPr lvl="1"/>
            <a:r>
              <a:rPr lang="en-US" dirty="0"/>
              <a:t>Functionality Testing: This literally means the method to identify bugs or errors in a game that may affect the user-experience.</a:t>
            </a:r>
          </a:p>
          <a:p>
            <a:pPr lvl="1"/>
            <a:r>
              <a:rPr lang="en-US" dirty="0"/>
              <a:t>Compatibility Testing: This is used to find whether a game is functioning properly or not with respect to the hardware, graphics and software configuration that the device is built with.</a:t>
            </a:r>
          </a:p>
          <a:p>
            <a:pPr lvl="1"/>
            <a:r>
              <a:rPr lang="en-US" dirty="0"/>
              <a:t>Regression Testing: It is done to make sure that new changes didn’t break the working components of the software.</a:t>
            </a:r>
          </a:p>
          <a:p>
            <a:pPr lvl="1"/>
            <a:r>
              <a:rPr lang="en-US" dirty="0"/>
              <a:t>Ad Hoc testing: In this method the testers try to do unplanned moves in order to intentionally break the software.</a:t>
            </a:r>
          </a:p>
        </p:txBody>
      </p:sp>
    </p:spTree>
    <p:extLst>
      <p:ext uri="{BB962C8B-B14F-4D97-AF65-F5344CB8AC3E}">
        <p14:creationId xmlns:p14="http://schemas.microsoft.com/office/powerpoint/2010/main" val="11909775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F074C-69CE-4900-A612-0DA92BA9BB51}"/>
              </a:ext>
            </a:extLst>
          </p:cNvPr>
          <p:cNvSpPr>
            <a:spLocks noGrp="1"/>
          </p:cNvSpPr>
          <p:nvPr>
            <p:ph type="title"/>
          </p:nvPr>
        </p:nvSpPr>
        <p:spPr/>
        <p:txBody>
          <a:bodyPr/>
          <a:lstStyle/>
          <a:p>
            <a:r>
              <a:rPr lang="en-US" dirty="0"/>
              <a:t>Result and Discussion</a:t>
            </a:r>
          </a:p>
        </p:txBody>
      </p:sp>
      <p:sp>
        <p:nvSpPr>
          <p:cNvPr id="3" name="Content Placeholder 2">
            <a:extLst>
              <a:ext uri="{FF2B5EF4-FFF2-40B4-BE49-F238E27FC236}">
                <a16:creationId xmlns:a16="http://schemas.microsoft.com/office/drawing/2014/main" id="{5B4568F2-638D-4155-B8EE-A4EF50AB6128}"/>
              </a:ext>
            </a:extLst>
          </p:cNvPr>
          <p:cNvSpPr>
            <a:spLocks noGrp="1"/>
          </p:cNvSpPr>
          <p:nvPr>
            <p:ph idx="1"/>
          </p:nvPr>
        </p:nvSpPr>
        <p:spPr>
          <a:xfrm>
            <a:off x="167951" y="1978090"/>
            <a:ext cx="11840547" cy="4646645"/>
          </a:xfrm>
        </p:spPr>
        <p:txBody>
          <a:bodyPr/>
          <a:lstStyle/>
          <a:p>
            <a:r>
              <a:rPr lang="en-US" dirty="0"/>
              <a:t>The tests mentioned above gave the following results:</a:t>
            </a:r>
          </a:p>
          <a:p>
            <a:pPr lvl="1"/>
            <a:r>
              <a:rPr lang="en-US" dirty="0"/>
              <a:t>The physics implementation of the game is working as expected the friction, rate of acceleration, the suspension system of the car all are working fine.</a:t>
            </a:r>
          </a:p>
          <a:p>
            <a:pPr lvl="1"/>
            <a:r>
              <a:rPr lang="en-US" dirty="0"/>
              <a:t>The game is fully compatible with windows 10 systems with hardware requirements similar if not better.</a:t>
            </a:r>
          </a:p>
          <a:p>
            <a:pPr lvl="1"/>
            <a:r>
              <a:rPr lang="en-US" dirty="0"/>
              <a:t>Errors</a:t>
            </a:r>
          </a:p>
          <a:p>
            <a:pPr lvl="2"/>
            <a:r>
              <a:rPr lang="en-US" dirty="0"/>
              <a:t>When the car collides and turn upside down the has to restart in order for player to continue.</a:t>
            </a:r>
          </a:p>
          <a:p>
            <a:pPr lvl="2"/>
            <a:r>
              <a:rPr lang="en-US" dirty="0"/>
              <a:t>The graphics fail to load sometimes but this error is easily rectifiable by restarting the game.</a:t>
            </a:r>
          </a:p>
          <a:p>
            <a:pPr lvl="2"/>
            <a:r>
              <a:rPr lang="en-US" dirty="0"/>
              <a:t>The AI implementation in the game is faulty, sometimes the NPC fails to spawn and even when car spawns the AI fails to move the car.</a:t>
            </a:r>
          </a:p>
          <a:p>
            <a:pPr lvl="1"/>
            <a:endParaRPr lang="en-US" dirty="0"/>
          </a:p>
          <a:p>
            <a:pPr lvl="1"/>
            <a:endParaRPr lang="en-US" dirty="0"/>
          </a:p>
        </p:txBody>
      </p:sp>
    </p:spTree>
    <p:extLst>
      <p:ext uri="{BB962C8B-B14F-4D97-AF65-F5344CB8AC3E}">
        <p14:creationId xmlns:p14="http://schemas.microsoft.com/office/powerpoint/2010/main" val="58974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1EAEDC-73FA-4ED8-AC15-26B68B6DE4F7}"/>
              </a:ext>
            </a:extLst>
          </p:cNvPr>
          <p:cNvSpPr>
            <a:spLocks noGrp="1"/>
          </p:cNvSpPr>
          <p:nvPr>
            <p:ph type="title"/>
          </p:nvPr>
        </p:nvSpPr>
        <p:spPr>
          <a:xfrm>
            <a:off x="965200" y="1218476"/>
            <a:ext cx="3187318" cy="4421050"/>
          </a:xfrm>
          <a:effectLst/>
        </p:spPr>
        <p:txBody>
          <a:bodyPr anchor="ctr">
            <a:normAutofit/>
          </a:bodyPr>
          <a:lstStyle/>
          <a:p>
            <a:pPr algn="ctr"/>
            <a:r>
              <a:rPr lang="en-US" sz="3600">
                <a:solidFill>
                  <a:schemeClr val="tx1"/>
                </a:solidFill>
              </a:rPr>
              <a:t>Introduction</a:t>
            </a:r>
          </a:p>
        </p:txBody>
      </p:sp>
      <p:cxnSp>
        <p:nvCxnSpPr>
          <p:cNvPr id="10" name="Straight Connector 9">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9F9D608-FE87-4DD3-80F3-065C8BE43E94}"/>
              </a:ext>
            </a:extLst>
          </p:cNvPr>
          <p:cNvSpPr>
            <a:spLocks noGrp="1"/>
          </p:cNvSpPr>
          <p:nvPr>
            <p:ph idx="1"/>
          </p:nvPr>
        </p:nvSpPr>
        <p:spPr>
          <a:xfrm>
            <a:off x="5136313" y="1218475"/>
            <a:ext cx="6080050" cy="4421051"/>
          </a:xfrm>
          <a:effectLst/>
        </p:spPr>
        <p:txBody>
          <a:bodyPr>
            <a:normAutofit/>
          </a:bodyPr>
          <a:lstStyle/>
          <a:p>
            <a:pPr marL="285750" indent="-285750">
              <a:buFont typeface="Wingdings" charset="2"/>
              <a:buChar char="§"/>
            </a:pPr>
            <a:r>
              <a:rPr lang="en-US">
                <a:ea typeface="+mn-lt"/>
                <a:cs typeface="+mn-lt"/>
              </a:rPr>
              <a:t>Games have become an integral part of everyday life for many people. </a:t>
            </a:r>
            <a:endParaRPr lang="en-US"/>
          </a:p>
          <a:p>
            <a:pPr marL="285750" indent="-285750">
              <a:buFont typeface="Wingdings" charset="2"/>
              <a:buChar char="§"/>
            </a:pPr>
            <a:r>
              <a:rPr lang="en-US">
                <a:ea typeface="+mn-lt"/>
                <a:cs typeface="+mn-lt"/>
              </a:rPr>
              <a:t>A traditional game often presents a situation where players engage in an artificial conflict, defined by rules and results in a quantifiable outcome.</a:t>
            </a:r>
            <a:endParaRPr lang="en-US"/>
          </a:p>
          <a:p>
            <a:pPr marL="285750" indent="-285750">
              <a:buFont typeface="Wingdings" charset="2"/>
              <a:buChar char="§"/>
            </a:pPr>
            <a:r>
              <a:rPr lang="en-US">
                <a:ea typeface="+mn-lt"/>
                <a:cs typeface="+mn-lt"/>
              </a:rPr>
              <a:t>The racing game is a contemporary video game, and its objective is a car race against a game-controlled car.</a:t>
            </a:r>
            <a:endParaRPr lang="en-US"/>
          </a:p>
          <a:p>
            <a:endParaRPr lang="en-US" sz="1600"/>
          </a:p>
          <a:p>
            <a:endParaRPr lang="en-US" sz="1600"/>
          </a:p>
        </p:txBody>
      </p:sp>
    </p:spTree>
    <p:extLst>
      <p:ext uri="{BB962C8B-B14F-4D97-AF65-F5344CB8AC3E}">
        <p14:creationId xmlns:p14="http://schemas.microsoft.com/office/powerpoint/2010/main" val="25747272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DE4EB-173F-40E8-A320-3C03C584651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A41D3722-4846-46EF-8037-3655E2A225E6}"/>
              </a:ext>
            </a:extLst>
          </p:cNvPr>
          <p:cNvSpPr>
            <a:spLocks noGrp="1"/>
          </p:cNvSpPr>
          <p:nvPr>
            <p:ph idx="1"/>
          </p:nvPr>
        </p:nvSpPr>
        <p:spPr/>
        <p:txBody>
          <a:bodyPr/>
          <a:lstStyle/>
          <a:p>
            <a:r>
              <a:rPr lang="en-US" dirty="0"/>
              <a:t>The car, physics, graphics all are working fine except for the artificial intelligence which fails to initialize properly</a:t>
            </a:r>
            <a:r>
              <a:rPr lang="en-US"/>
              <a:t>, if at all.</a:t>
            </a:r>
          </a:p>
          <a:p>
            <a:endParaRPr lang="en-US" dirty="0"/>
          </a:p>
        </p:txBody>
      </p:sp>
    </p:spTree>
    <p:extLst>
      <p:ext uri="{BB962C8B-B14F-4D97-AF65-F5344CB8AC3E}">
        <p14:creationId xmlns:p14="http://schemas.microsoft.com/office/powerpoint/2010/main" val="4550064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C2DFA-726E-4039-902F-26A0C6A2859C}"/>
              </a:ext>
            </a:extLst>
          </p:cNvPr>
          <p:cNvSpPr>
            <a:spLocks noGrp="1"/>
          </p:cNvSpPr>
          <p:nvPr>
            <p:ph type="title"/>
          </p:nvPr>
        </p:nvSpPr>
        <p:spPr/>
        <p:txBody>
          <a:bodyPr/>
          <a:lstStyle/>
          <a:p>
            <a:r>
              <a:rPr lang="en-US" b="0" cap="all">
                <a:ea typeface="+mj-lt"/>
                <a:cs typeface="+mj-lt"/>
              </a:rPr>
              <a:t>Existing work with limitations</a:t>
            </a:r>
            <a:endParaRPr lang="en-US"/>
          </a:p>
        </p:txBody>
      </p:sp>
      <p:sp>
        <p:nvSpPr>
          <p:cNvPr id="3" name="Content Placeholder 2">
            <a:extLst>
              <a:ext uri="{FF2B5EF4-FFF2-40B4-BE49-F238E27FC236}">
                <a16:creationId xmlns:a16="http://schemas.microsoft.com/office/drawing/2014/main" id="{4E3EB89B-291C-4326-9238-D3A657B48607}"/>
              </a:ext>
            </a:extLst>
          </p:cNvPr>
          <p:cNvSpPr>
            <a:spLocks noGrp="1"/>
          </p:cNvSpPr>
          <p:nvPr>
            <p:ph idx="1"/>
          </p:nvPr>
        </p:nvSpPr>
        <p:spPr/>
        <p:txBody>
          <a:bodyPr/>
          <a:lstStyle/>
          <a:p>
            <a:pPr marL="285750" indent="-285750">
              <a:buFont typeface="Wingdings" charset="2"/>
              <a:buChar char="v"/>
            </a:pPr>
            <a:r>
              <a:rPr lang="en-US">
                <a:ea typeface="+mn-lt"/>
                <a:cs typeface="+mn-lt"/>
              </a:rPr>
              <a:t>Today there are numerous racing games that uses the technology of artificial intelligence in the racing bots in the game.</a:t>
            </a:r>
          </a:p>
          <a:p>
            <a:pPr marL="285750" indent="-285750" algn="just">
              <a:buFont typeface="Wingdings" charset="2"/>
              <a:buChar char="v"/>
            </a:pPr>
            <a:r>
              <a:rPr lang="en-US">
                <a:ea typeface="+mn-lt"/>
                <a:cs typeface="+mn-lt"/>
              </a:rPr>
              <a:t>Traditionally, hard-coded methods such as state machines, rule bases systems, and scripting are used for AI in commercial games. The problem with these methods is that they are static, can be hard to expand, and time is needed to hand tune parameters.</a:t>
            </a:r>
          </a:p>
          <a:p>
            <a:pPr marL="285750" indent="-285750" algn="just">
              <a:buFont typeface="Wingdings" charset="2"/>
              <a:buChar char="v"/>
            </a:pPr>
            <a:r>
              <a:rPr lang="en-US">
                <a:ea typeface="+mn-lt"/>
                <a:cs typeface="+mn-lt"/>
              </a:rPr>
              <a:t>All AI bots are all the same due to which the real time players gets bored playing the same game again and again. As such it seems that the bots are not interactive with the players. </a:t>
            </a:r>
          </a:p>
          <a:p>
            <a:pPr marL="285750" indent="-285750">
              <a:buFont typeface="Wingdings" charset="2"/>
              <a:buChar char="v"/>
            </a:pPr>
            <a:r>
              <a:rPr lang="en-US">
                <a:ea typeface="+mn-lt"/>
                <a:cs typeface="+mn-lt"/>
              </a:rPr>
              <a:t>Some of the racing games available nowadays are Need for speed(NFS), Forza horizon, real racing etc.</a:t>
            </a:r>
            <a:endParaRPr lang="en-US"/>
          </a:p>
          <a:p>
            <a:pPr marL="0" indent="0">
              <a:buNone/>
            </a:pPr>
            <a:endParaRPr lang="en-US"/>
          </a:p>
          <a:p>
            <a:pPr>
              <a:buFont typeface="Arial" charset="2"/>
              <a:buChar char="•"/>
            </a:pPr>
            <a:endParaRPr lang="en-US"/>
          </a:p>
        </p:txBody>
      </p:sp>
    </p:spTree>
    <p:extLst>
      <p:ext uri="{BB962C8B-B14F-4D97-AF65-F5344CB8AC3E}">
        <p14:creationId xmlns:p14="http://schemas.microsoft.com/office/powerpoint/2010/main" val="1833489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 name="Rectangle 7">
            <a:extLst>
              <a:ext uri="{FF2B5EF4-FFF2-40B4-BE49-F238E27FC236}">
                <a16:creationId xmlns:a16="http://schemas.microsoft.com/office/drawing/2014/main" id="{2654A105-F18C-4E12-B11B-51B12174B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7549CB1-9B8F-4F9B-9AAB-861459C49B8B}"/>
              </a:ext>
            </a:extLst>
          </p:cNvPr>
          <p:cNvSpPr>
            <a:spLocks noGrp="1"/>
          </p:cNvSpPr>
          <p:nvPr>
            <p:ph type="title"/>
          </p:nvPr>
        </p:nvSpPr>
        <p:spPr>
          <a:xfrm>
            <a:off x="810000" y="643607"/>
            <a:ext cx="10571998" cy="970450"/>
          </a:xfrm>
          <a:effectLst/>
        </p:spPr>
        <p:txBody>
          <a:bodyPr anchor="ctr">
            <a:normAutofit/>
          </a:bodyPr>
          <a:lstStyle/>
          <a:p>
            <a:r>
              <a:rPr lang="en-US" sz="2800" cap="all">
                <a:solidFill>
                  <a:schemeClr val="tx1"/>
                </a:solidFill>
                <a:ea typeface="+mj-lt"/>
                <a:cs typeface="+mj-lt"/>
              </a:rPr>
              <a:t>Proposed work</a:t>
            </a:r>
            <a:endParaRPr lang="en-US" sz="2800">
              <a:solidFill>
                <a:schemeClr val="tx1"/>
              </a:solidFill>
            </a:endParaRPr>
          </a:p>
        </p:txBody>
      </p:sp>
      <p:sp>
        <p:nvSpPr>
          <p:cNvPr id="3" name="Content Placeholder 2">
            <a:extLst>
              <a:ext uri="{FF2B5EF4-FFF2-40B4-BE49-F238E27FC236}">
                <a16:creationId xmlns:a16="http://schemas.microsoft.com/office/drawing/2014/main" id="{930551D4-566B-4179-8F8B-93715871DBEC}"/>
              </a:ext>
            </a:extLst>
          </p:cNvPr>
          <p:cNvSpPr>
            <a:spLocks noGrp="1"/>
          </p:cNvSpPr>
          <p:nvPr>
            <p:ph idx="1"/>
          </p:nvPr>
        </p:nvSpPr>
        <p:spPr>
          <a:xfrm>
            <a:off x="818712" y="1964267"/>
            <a:ext cx="7954627" cy="3894531"/>
          </a:xfrm>
          <a:effectLst/>
        </p:spPr>
        <p:txBody>
          <a:bodyPr anchor="t">
            <a:normAutofit/>
          </a:bodyPr>
          <a:lstStyle/>
          <a:p>
            <a:pPr marL="285750" indent="-285750">
              <a:buFont typeface="Arial" charset="2"/>
              <a:buChar char="•"/>
            </a:pPr>
            <a:r>
              <a:rPr lang="en-US" sz="2000">
                <a:ea typeface="+mn-lt"/>
                <a:cs typeface="+mn-lt"/>
              </a:rPr>
              <a:t>Using blender to create models of the assets required throughout the game I.e. cars, race tracks, roads etc.</a:t>
            </a:r>
            <a:endParaRPr lang="en-US" sz="2000"/>
          </a:p>
          <a:p>
            <a:pPr marL="285750" indent="-285750" algn="just">
              <a:buFont typeface="Arial" charset="2"/>
              <a:buChar char="•"/>
            </a:pPr>
            <a:r>
              <a:rPr lang="en-US" sz="2000">
                <a:ea typeface="+mn-lt"/>
                <a:cs typeface="+mn-lt"/>
              </a:rPr>
              <a:t>Using unreal engine as the game engine which should also provide us with a physics and rendering engine.</a:t>
            </a:r>
            <a:endParaRPr lang="en-US" sz="2000"/>
          </a:p>
          <a:p>
            <a:pPr marL="285750" indent="-285750">
              <a:buFont typeface="Arial" charset="2"/>
              <a:buChar char="•"/>
            </a:pPr>
            <a:r>
              <a:rPr lang="en-US" sz="2000">
                <a:ea typeface="+mn-lt"/>
                <a:cs typeface="+mn-lt"/>
              </a:rPr>
              <a:t>Programming of game mechanics in C++ using Microsoft visual studio.</a:t>
            </a:r>
            <a:endParaRPr lang="en-US" sz="2000"/>
          </a:p>
          <a:p>
            <a:pPr marL="285750" indent="-285750">
              <a:buFont typeface="Arial" charset="2"/>
              <a:buChar char="•"/>
            </a:pPr>
            <a:r>
              <a:rPr lang="en-US" sz="2000">
                <a:ea typeface="+mn-lt"/>
                <a:cs typeface="+mn-lt"/>
              </a:rPr>
              <a:t>Using tensor flow python library for development of game AI.</a:t>
            </a:r>
            <a:endParaRPr lang="en-US" sz="2000"/>
          </a:p>
          <a:p>
            <a:pPr marL="285750" indent="-285750">
              <a:buFont typeface="Arial" charset="2"/>
              <a:buChar char="•"/>
            </a:pPr>
            <a:r>
              <a:rPr lang="en-US" sz="2000">
                <a:ea typeface="+mn-lt"/>
                <a:cs typeface="+mn-lt"/>
              </a:rPr>
              <a:t>Initial training of the game AI.</a:t>
            </a:r>
            <a:endParaRPr lang="en-US" sz="2000"/>
          </a:p>
          <a:p>
            <a:pPr marL="0" indent="0">
              <a:buNone/>
            </a:pPr>
            <a:endParaRPr lang="en-US" sz="2000"/>
          </a:p>
        </p:txBody>
      </p:sp>
    </p:spTree>
    <p:extLst>
      <p:ext uri="{BB962C8B-B14F-4D97-AF65-F5344CB8AC3E}">
        <p14:creationId xmlns:p14="http://schemas.microsoft.com/office/powerpoint/2010/main" val="42184681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089A69AF-D57B-49B4-886C-D4A5DC1944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9">
            <a:extLst>
              <a:ext uri="{FF2B5EF4-FFF2-40B4-BE49-F238E27FC236}">
                <a16:creationId xmlns:a16="http://schemas.microsoft.com/office/drawing/2014/main" id="{CABDC08D-6093-4397-92D4-54D00E2BB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16200000">
            <a:off x="-650724" y="650724"/>
            <a:ext cx="6858000" cy="5556552"/>
          </a:xfrm>
          <a:custGeom>
            <a:avLst/>
            <a:gdLst>
              <a:gd name="connsiteX0" fmla="*/ 6858000 w 6858000"/>
              <a:gd name="connsiteY0" fmla="*/ 3445704 h 5556552"/>
              <a:gd name="connsiteX1" fmla="*/ 3829242 w 6858000"/>
              <a:gd name="connsiteY1" fmla="*/ 5433322 h 5556552"/>
              <a:gd name="connsiteX2" fmla="*/ 3827369 w 6858000"/>
              <a:gd name="connsiteY2" fmla="*/ 5434867 h 5556552"/>
              <a:gd name="connsiteX3" fmla="*/ 3824583 w 6858000"/>
              <a:gd name="connsiteY3" fmla="*/ 5436378 h 5556552"/>
              <a:gd name="connsiteX4" fmla="*/ 3798693 w 6858000"/>
              <a:gd name="connsiteY4" fmla="*/ 5453370 h 5556552"/>
              <a:gd name="connsiteX5" fmla="*/ 3785011 w 6858000"/>
              <a:gd name="connsiteY5" fmla="*/ 5457858 h 5556552"/>
              <a:gd name="connsiteX6" fmla="*/ 3706339 w 6858000"/>
              <a:gd name="connsiteY6" fmla="*/ 5500559 h 5556552"/>
              <a:gd name="connsiteX7" fmla="*/ 3428998 w 6858000"/>
              <a:gd name="connsiteY7" fmla="*/ 5556552 h 5556552"/>
              <a:gd name="connsiteX8" fmla="*/ 3151658 w 6858000"/>
              <a:gd name="connsiteY8" fmla="*/ 5500559 h 5556552"/>
              <a:gd name="connsiteX9" fmla="*/ 3072996 w 6858000"/>
              <a:gd name="connsiteY9" fmla="*/ 5457863 h 5556552"/>
              <a:gd name="connsiteX10" fmla="*/ 3059298 w 6858000"/>
              <a:gd name="connsiteY10" fmla="*/ 5453370 h 5556552"/>
              <a:gd name="connsiteX11" fmla="*/ 3033383 w 6858000"/>
              <a:gd name="connsiteY11" fmla="*/ 5436362 h 5556552"/>
              <a:gd name="connsiteX12" fmla="*/ 3030627 w 6858000"/>
              <a:gd name="connsiteY12" fmla="*/ 5434867 h 5556552"/>
              <a:gd name="connsiteX13" fmla="*/ 3028775 w 6858000"/>
              <a:gd name="connsiteY13" fmla="*/ 5433338 h 5556552"/>
              <a:gd name="connsiteX14" fmla="*/ 0 w 6858000"/>
              <a:gd name="connsiteY14" fmla="*/ 3445704 h 5556552"/>
              <a:gd name="connsiteX15" fmla="*/ 6858000 w 6858000"/>
              <a:gd name="connsiteY15" fmla="*/ 0 h 5556552"/>
              <a:gd name="connsiteX16" fmla="*/ 6858000 w 6858000"/>
              <a:gd name="connsiteY16" fmla="*/ 349336 h 5556552"/>
              <a:gd name="connsiteX17" fmla="*/ 6858000 w 6858000"/>
              <a:gd name="connsiteY17" fmla="*/ 3445703 h 5556552"/>
              <a:gd name="connsiteX18" fmla="*/ 0 w 6858000"/>
              <a:gd name="connsiteY18" fmla="*/ 3445703 h 5556552"/>
              <a:gd name="connsiteX19" fmla="*/ 0 w 6858000"/>
              <a:gd name="connsiteY19" fmla="*/ 0 h 555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858000" h="5556552">
                <a:moveTo>
                  <a:pt x="6858000" y="3445704"/>
                </a:moveTo>
                <a:lnTo>
                  <a:pt x="3829242" y="5433322"/>
                </a:lnTo>
                <a:lnTo>
                  <a:pt x="3827369" y="5434867"/>
                </a:lnTo>
                <a:lnTo>
                  <a:pt x="3824583" y="5436378"/>
                </a:lnTo>
                <a:lnTo>
                  <a:pt x="3798693" y="5453370"/>
                </a:lnTo>
                <a:lnTo>
                  <a:pt x="3785011" y="5457858"/>
                </a:lnTo>
                <a:lnTo>
                  <a:pt x="3706339" y="5500559"/>
                </a:lnTo>
                <a:cubicBezTo>
                  <a:pt x="3621096" y="5536614"/>
                  <a:pt x="3527375" y="5556552"/>
                  <a:pt x="3428998" y="5556552"/>
                </a:cubicBezTo>
                <a:cubicBezTo>
                  <a:pt x="3330621" y="5556552"/>
                  <a:pt x="3236901" y="5536614"/>
                  <a:pt x="3151658" y="5500559"/>
                </a:cubicBezTo>
                <a:lnTo>
                  <a:pt x="3072996" y="5457863"/>
                </a:lnTo>
                <a:lnTo>
                  <a:pt x="3059298" y="5453370"/>
                </a:lnTo>
                <a:lnTo>
                  <a:pt x="3033383" y="5436362"/>
                </a:lnTo>
                <a:lnTo>
                  <a:pt x="3030627" y="5434867"/>
                </a:lnTo>
                <a:lnTo>
                  <a:pt x="3028775" y="5433338"/>
                </a:lnTo>
                <a:lnTo>
                  <a:pt x="0" y="3445704"/>
                </a:lnTo>
                <a:close/>
                <a:moveTo>
                  <a:pt x="6858000" y="0"/>
                </a:moveTo>
                <a:lnTo>
                  <a:pt x="6858000" y="349336"/>
                </a:lnTo>
                <a:lnTo>
                  <a:pt x="6858000" y="3445703"/>
                </a:lnTo>
                <a:lnTo>
                  <a:pt x="0" y="3445703"/>
                </a:lnTo>
                <a:lnTo>
                  <a:pt x="0" y="0"/>
                </a:lnTo>
                <a:close/>
              </a:path>
            </a:pathLst>
          </a:custGeom>
          <a:ln>
            <a:noFill/>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113CF56-BF22-41D9-B20E-771980C662BD}"/>
              </a:ext>
            </a:extLst>
          </p:cNvPr>
          <p:cNvSpPr>
            <a:spLocks noGrp="1"/>
          </p:cNvSpPr>
          <p:nvPr>
            <p:ph type="title"/>
          </p:nvPr>
        </p:nvSpPr>
        <p:spPr>
          <a:xfrm>
            <a:off x="451515" y="1734857"/>
            <a:ext cx="3765483" cy="3388287"/>
          </a:xfrm>
        </p:spPr>
        <p:txBody>
          <a:bodyPr anchor="ctr">
            <a:normAutofit/>
          </a:bodyPr>
          <a:lstStyle/>
          <a:p>
            <a:r>
              <a:rPr lang="en-US" sz="3400" cap="all">
                <a:ea typeface="+mj-lt"/>
                <a:cs typeface="+mj-lt"/>
              </a:rPr>
              <a:t>methodology</a:t>
            </a:r>
            <a:endParaRPr lang="en-US" sz="3400"/>
          </a:p>
        </p:txBody>
      </p:sp>
      <p:sp>
        <p:nvSpPr>
          <p:cNvPr id="3" name="Content Placeholder 2">
            <a:extLst>
              <a:ext uri="{FF2B5EF4-FFF2-40B4-BE49-F238E27FC236}">
                <a16:creationId xmlns:a16="http://schemas.microsoft.com/office/drawing/2014/main" id="{1593BD06-8B77-439C-9DF4-9BC87787E4A2}"/>
              </a:ext>
            </a:extLst>
          </p:cNvPr>
          <p:cNvSpPr>
            <a:spLocks noGrp="1"/>
          </p:cNvSpPr>
          <p:nvPr>
            <p:ph idx="1"/>
          </p:nvPr>
        </p:nvSpPr>
        <p:spPr>
          <a:xfrm>
            <a:off x="6008068" y="978993"/>
            <a:ext cx="5365218" cy="4900014"/>
          </a:xfrm>
          <a:effectLst/>
        </p:spPr>
        <p:txBody>
          <a:bodyPr>
            <a:normAutofit/>
          </a:bodyPr>
          <a:lstStyle/>
          <a:p>
            <a:pPr marL="285750" indent="-285750" algn="just">
              <a:buFont typeface="Wingdings" charset="2"/>
              <a:buChar char="v"/>
            </a:pPr>
            <a:r>
              <a:rPr lang="en-US">
                <a:ea typeface="+mn-lt"/>
                <a:cs typeface="+mn-lt"/>
              </a:rPr>
              <a:t>The enemy AI will keep track of the constant changing of race course and obstacles.</a:t>
            </a:r>
            <a:endParaRPr lang="en-US"/>
          </a:p>
          <a:p>
            <a:pPr marL="285750" indent="-285750">
              <a:buFont typeface="Wingdings" charset="2"/>
              <a:buChar char="v"/>
            </a:pPr>
            <a:r>
              <a:rPr lang="en-US">
                <a:ea typeface="+mn-lt"/>
                <a:cs typeface="+mn-lt"/>
              </a:rPr>
              <a:t>The enemy AI will change its course of action by analyzing the actions performed by human player</a:t>
            </a:r>
            <a:endParaRPr lang="en-US"/>
          </a:p>
          <a:p>
            <a:pPr marL="285750" indent="-285750">
              <a:buFont typeface="Wingdings" charset="2"/>
              <a:buChar char="v"/>
            </a:pPr>
            <a:r>
              <a:rPr lang="en-US">
                <a:ea typeface="+mn-lt"/>
                <a:cs typeface="+mn-lt"/>
              </a:rPr>
              <a:t>The enemy AI will interact with the environment and human player to give an immersive experience</a:t>
            </a:r>
            <a:endParaRPr lang="en-US"/>
          </a:p>
        </p:txBody>
      </p:sp>
    </p:spTree>
    <p:extLst>
      <p:ext uri="{BB962C8B-B14F-4D97-AF65-F5344CB8AC3E}">
        <p14:creationId xmlns:p14="http://schemas.microsoft.com/office/powerpoint/2010/main" val="2087991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5C44DBB-AD7C-4682-B258-6367305D20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360FAE-87E4-4E85-8D70-23B7565B6F9F}"/>
              </a:ext>
            </a:extLst>
          </p:cNvPr>
          <p:cNvSpPr>
            <a:spLocks noGrp="1"/>
          </p:cNvSpPr>
          <p:nvPr>
            <p:ph type="title"/>
          </p:nvPr>
        </p:nvSpPr>
        <p:spPr>
          <a:xfrm>
            <a:off x="965200" y="1218476"/>
            <a:ext cx="3187318" cy="4421050"/>
          </a:xfrm>
          <a:effectLst/>
        </p:spPr>
        <p:txBody>
          <a:bodyPr anchor="ctr">
            <a:normAutofit/>
          </a:bodyPr>
          <a:lstStyle/>
          <a:p>
            <a:pPr algn="r"/>
            <a:r>
              <a:rPr lang="en-US" sz="3200" cap="all">
                <a:solidFill>
                  <a:schemeClr val="tx1"/>
                </a:solidFill>
                <a:ea typeface="+mj-lt"/>
                <a:cs typeface="+mj-lt"/>
              </a:rPr>
              <a:t>Novelty of the project</a:t>
            </a:r>
            <a:endParaRPr lang="en-US" sz="3200">
              <a:solidFill>
                <a:schemeClr val="tx1"/>
              </a:solidFill>
            </a:endParaRPr>
          </a:p>
        </p:txBody>
      </p:sp>
      <p:cxnSp>
        <p:nvCxnSpPr>
          <p:cNvPr id="10" name="Straight Connector 9">
            <a:extLst>
              <a:ext uri="{FF2B5EF4-FFF2-40B4-BE49-F238E27FC236}">
                <a16:creationId xmlns:a16="http://schemas.microsoft.com/office/drawing/2014/main" id="{A1CED323-FAF0-4E0B-8717-FC1F468A28F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49634" y="1696777"/>
            <a:ext cx="0" cy="3464447"/>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6C20A83-359D-4F36-97E3-4173F0075DFD}"/>
              </a:ext>
            </a:extLst>
          </p:cNvPr>
          <p:cNvSpPr>
            <a:spLocks noGrp="1"/>
          </p:cNvSpPr>
          <p:nvPr>
            <p:ph idx="1"/>
          </p:nvPr>
        </p:nvSpPr>
        <p:spPr>
          <a:xfrm>
            <a:off x="5146751" y="1218475"/>
            <a:ext cx="6080050" cy="4421051"/>
          </a:xfrm>
          <a:effectLst/>
        </p:spPr>
        <p:txBody>
          <a:bodyPr>
            <a:normAutofit/>
          </a:bodyPr>
          <a:lstStyle/>
          <a:p>
            <a:pPr marL="285750" indent="-285750">
              <a:buFont typeface="Wingdings" charset="2"/>
              <a:buChar char="§"/>
            </a:pPr>
            <a:r>
              <a:rPr lang="en-US" sz="1600">
                <a:ea typeface="+mn-lt"/>
                <a:cs typeface="+mn-lt"/>
              </a:rPr>
              <a:t>Usually the AI implementation in games is static i.e. the bot does not interact with player.</a:t>
            </a:r>
            <a:endParaRPr lang="en-US" sz="1600"/>
          </a:p>
          <a:p>
            <a:pPr marL="285750" indent="-285750" algn="just">
              <a:buFont typeface="Wingdings" charset="2"/>
              <a:buChar char="§"/>
            </a:pPr>
            <a:r>
              <a:rPr lang="en-US" sz="1600">
                <a:ea typeface="+mn-lt"/>
                <a:cs typeface="+mn-lt"/>
              </a:rPr>
              <a:t>The implementation here is dynamic i.e. its difficulty level will change during the gameplay because of its interaction with the player.</a:t>
            </a:r>
            <a:endParaRPr lang="en-US" sz="1600"/>
          </a:p>
          <a:p>
            <a:pPr marL="285750" indent="-285750">
              <a:buFont typeface="Wingdings" charset="2"/>
              <a:buChar char="§"/>
            </a:pPr>
            <a:r>
              <a:rPr lang="en-US" sz="1600">
                <a:ea typeface="+mn-lt"/>
                <a:cs typeface="+mn-lt"/>
              </a:rPr>
              <a:t>Usually the game pre determines the difficulty level based on the input given by the player and it remains constant throughout the game until and unless changed explicitly by the user whereas here the difficulty of the game will be changing throughout the game by assessing the skills of the player during gameplay.</a:t>
            </a:r>
            <a:endParaRPr lang="en-US" sz="1600"/>
          </a:p>
        </p:txBody>
      </p:sp>
    </p:spTree>
    <p:extLst>
      <p:ext uri="{BB962C8B-B14F-4D97-AF65-F5344CB8AC3E}">
        <p14:creationId xmlns:p14="http://schemas.microsoft.com/office/powerpoint/2010/main" val="1147234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Freeform 6">
            <a:extLst>
              <a:ext uri="{FF2B5EF4-FFF2-40B4-BE49-F238E27FC236}">
                <a16:creationId xmlns:a16="http://schemas.microsoft.com/office/drawing/2014/main" id="{8EE457FF-670E-4EC1-ACD4-1173DA9A79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useBgFill="1">
        <p:nvSpPr>
          <p:cNvPr id="10" name="Rectangle 9">
            <a:extLst>
              <a:ext uri="{FF2B5EF4-FFF2-40B4-BE49-F238E27FC236}">
                <a16:creationId xmlns:a16="http://schemas.microsoft.com/office/drawing/2014/main" id="{B9317381-A800-4397-B01D-FCE2E4450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B2437663-CF21-48CD-B0CA-FEA2E2D7A3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6276366" y="942367"/>
            <a:ext cx="6858000" cy="4973267"/>
          </a:xfrm>
          <a:custGeom>
            <a:avLst/>
            <a:gdLst>
              <a:gd name="connsiteX0" fmla="*/ 0 w 6858000"/>
              <a:gd name="connsiteY0" fmla="*/ 4674422 h 4973267"/>
              <a:gd name="connsiteX1" fmla="*/ 0 w 6858000"/>
              <a:gd name="connsiteY1" fmla="*/ 0 h 4973267"/>
              <a:gd name="connsiteX2" fmla="*/ 6858000 w 6858000"/>
              <a:gd name="connsiteY2" fmla="*/ 0 h 4973267"/>
              <a:gd name="connsiteX3" fmla="*/ 6858000 w 6858000"/>
              <a:gd name="connsiteY3" fmla="*/ 4674817 h 4973267"/>
              <a:gd name="connsiteX4" fmla="*/ 3850107 w 6858000"/>
              <a:gd name="connsiteY4" fmla="*/ 4674817 h 4973267"/>
              <a:gd name="connsiteX5" fmla="*/ 3469107 w 6858000"/>
              <a:gd name="connsiteY5" fmla="*/ 4960567 h 4973267"/>
              <a:gd name="connsiteX6" fmla="*/ 3460640 w 6858000"/>
              <a:gd name="connsiteY6" fmla="*/ 4963742 h 4973267"/>
              <a:gd name="connsiteX7" fmla="*/ 3447940 w 6858000"/>
              <a:gd name="connsiteY7" fmla="*/ 4968505 h 4973267"/>
              <a:gd name="connsiteX8" fmla="*/ 3437357 w 6858000"/>
              <a:gd name="connsiteY8" fmla="*/ 4973267 h 4973267"/>
              <a:gd name="connsiteX9" fmla="*/ 3424657 w 6858000"/>
              <a:gd name="connsiteY9" fmla="*/ 4973267 h 4973267"/>
              <a:gd name="connsiteX10" fmla="*/ 3414074 w 6858000"/>
              <a:gd name="connsiteY10" fmla="*/ 4973267 h 4973267"/>
              <a:gd name="connsiteX11" fmla="*/ 3401373 w 6858000"/>
              <a:gd name="connsiteY11" fmla="*/ 4968505 h 4973267"/>
              <a:gd name="connsiteX12" fmla="*/ 3388674 w 6858000"/>
              <a:gd name="connsiteY12" fmla="*/ 4963742 h 4973267"/>
              <a:gd name="connsiteX13" fmla="*/ 3380207 w 6858000"/>
              <a:gd name="connsiteY13" fmla="*/ 4960567 h 4973267"/>
              <a:gd name="connsiteX14" fmla="*/ 2999207 w 6858000"/>
              <a:gd name="connsiteY14" fmla="*/ 4674817 h 4973267"/>
              <a:gd name="connsiteX15" fmla="*/ 1003190 w 6858000"/>
              <a:gd name="connsiteY15" fmla="*/ 4674817 h 4973267"/>
              <a:gd name="connsiteX16" fmla="*/ 1003190 w 6858000"/>
              <a:gd name="connsiteY16" fmla="*/ 4674422 h 4973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858000" h="4973267">
                <a:moveTo>
                  <a:pt x="0" y="4674422"/>
                </a:moveTo>
                <a:lnTo>
                  <a:pt x="0" y="0"/>
                </a:lnTo>
                <a:lnTo>
                  <a:pt x="6858000" y="0"/>
                </a:lnTo>
                <a:lnTo>
                  <a:pt x="6858000" y="4674817"/>
                </a:lnTo>
                <a:lnTo>
                  <a:pt x="3850107" y="4674817"/>
                </a:lnTo>
                <a:lnTo>
                  <a:pt x="3469107" y="4960567"/>
                </a:lnTo>
                <a:lnTo>
                  <a:pt x="3460640" y="4963742"/>
                </a:lnTo>
                <a:lnTo>
                  <a:pt x="3447940" y="4968505"/>
                </a:lnTo>
                <a:lnTo>
                  <a:pt x="3437357" y="4973267"/>
                </a:lnTo>
                <a:lnTo>
                  <a:pt x="3424657" y="4973267"/>
                </a:lnTo>
                <a:lnTo>
                  <a:pt x="3414074" y="4973267"/>
                </a:lnTo>
                <a:lnTo>
                  <a:pt x="3401373" y="4968505"/>
                </a:lnTo>
                <a:lnTo>
                  <a:pt x="3388674" y="4963742"/>
                </a:lnTo>
                <a:lnTo>
                  <a:pt x="3380207" y="4960567"/>
                </a:lnTo>
                <a:lnTo>
                  <a:pt x="2999207" y="4674817"/>
                </a:lnTo>
                <a:lnTo>
                  <a:pt x="1003190" y="4674817"/>
                </a:lnTo>
                <a:lnTo>
                  <a:pt x="1003190" y="4674422"/>
                </a:lnTo>
                <a:close/>
              </a:path>
            </a:pathLst>
          </a:custGeom>
          <a:ln/>
          <a:effectLst/>
          <a:extLst>
            <a:ext uri="{91240B29-F687-4f45-9708-019B960494DF}">
              <a14:hiddenLine xmlns="" xmlns:a14="http://schemas.microsoft.com/office/drawing/2010/main" xmlns:p14="http://schemas.microsoft.com/office/powerpoint/2010/main" xmlns:a16="http://schemas.microsoft.com/office/drawing/2014/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5CB583C-CF01-436E-9878-A47367A7435E}"/>
              </a:ext>
            </a:extLst>
          </p:cNvPr>
          <p:cNvSpPr>
            <a:spLocks noGrp="1"/>
          </p:cNvSpPr>
          <p:nvPr>
            <p:ph type="title"/>
          </p:nvPr>
        </p:nvSpPr>
        <p:spPr>
          <a:xfrm>
            <a:off x="7810666" y="1302813"/>
            <a:ext cx="4377504" cy="4804549"/>
          </a:xfrm>
        </p:spPr>
        <p:txBody>
          <a:bodyPr vert="horz" lIns="91440" tIns="45720" rIns="91440" bIns="45720" rtlCol="0" anchor="ctr">
            <a:normAutofit/>
          </a:bodyPr>
          <a:lstStyle/>
          <a:p>
            <a:r>
              <a:rPr lang="en-US" sz="3600"/>
              <a:t>Real time usage</a:t>
            </a:r>
            <a:br>
              <a:rPr lang="en-US" sz="3600"/>
            </a:br>
            <a:endParaRPr lang="en-US" sz="3600"/>
          </a:p>
        </p:txBody>
      </p:sp>
      <p:sp>
        <p:nvSpPr>
          <p:cNvPr id="3" name="Text Placeholder 2">
            <a:extLst>
              <a:ext uri="{FF2B5EF4-FFF2-40B4-BE49-F238E27FC236}">
                <a16:creationId xmlns:a16="http://schemas.microsoft.com/office/drawing/2014/main" id="{44418572-083E-47D4-8AE3-AA6BE0AF7AE0}"/>
              </a:ext>
            </a:extLst>
          </p:cNvPr>
          <p:cNvSpPr>
            <a:spLocks noGrp="1"/>
          </p:cNvSpPr>
          <p:nvPr>
            <p:ph type="body" sz="quarter" idx="16"/>
          </p:nvPr>
        </p:nvSpPr>
        <p:spPr>
          <a:xfrm>
            <a:off x="451514" y="1026726"/>
            <a:ext cx="6261258" cy="4804549"/>
          </a:xfrm>
          <a:effectLst/>
        </p:spPr>
        <p:txBody>
          <a:bodyPr vert="horz" lIns="91440" tIns="45720" rIns="91440" bIns="45720" rtlCol="0" anchor="ctr">
            <a:normAutofit/>
          </a:bodyPr>
          <a:lstStyle/>
          <a:p>
            <a:pPr marL="285750" indent="-285750">
              <a:lnSpc>
                <a:spcPct val="90000"/>
              </a:lnSpc>
              <a:buFont typeface="Courier New" charset="2"/>
              <a:buChar char="o"/>
            </a:pPr>
            <a:r>
              <a:rPr lang="en-US"/>
              <a:t>Having intelligent bots as competition or help in a game allows players to experience multi-player gameplay without being online.</a:t>
            </a:r>
          </a:p>
          <a:p>
            <a:pPr marL="285750" indent="-285750" algn="just">
              <a:lnSpc>
                <a:spcPct val="90000"/>
              </a:lnSpc>
              <a:buFont typeface="Courier New" charset="2"/>
              <a:buChar char="o"/>
            </a:pPr>
            <a:r>
              <a:rPr lang="en-US"/>
              <a:t>Game bots can help you boost retention and grow your Instant Games.</a:t>
            </a:r>
          </a:p>
          <a:p>
            <a:pPr marL="285750" indent="-285750">
              <a:lnSpc>
                <a:spcPct val="90000"/>
              </a:lnSpc>
              <a:buFont typeface="Courier New" charset="2"/>
              <a:buChar char="o"/>
            </a:pPr>
            <a:r>
              <a:rPr lang="en-US"/>
              <a:t>Game Bots can be a powerful retention and re-engagement mechanic when used effectively, but used poorly they can provide an annoying player experience and drive users away from your game. </a:t>
            </a:r>
          </a:p>
          <a:p>
            <a:pPr marL="285750" indent="-285750" algn="just">
              <a:lnSpc>
                <a:spcPct val="90000"/>
              </a:lnSpc>
              <a:buFont typeface="Courier New" charset="2"/>
              <a:buChar char="o"/>
            </a:pPr>
            <a:r>
              <a:rPr lang="en-US"/>
              <a:t>Bots tend to be more successful when considered as an integral part of the core engagement loop and a key component of the initial game design, as opposed to an ill-considered add-on at the end.</a:t>
            </a:r>
          </a:p>
          <a:p>
            <a:pPr marL="285750" indent="-285750">
              <a:lnSpc>
                <a:spcPct val="90000"/>
              </a:lnSpc>
              <a:buFont typeface="Courier New" charset="2"/>
              <a:buChar char="o"/>
            </a:pPr>
            <a:r>
              <a:rPr lang="en-US"/>
              <a:t>In fact, we've seen game developers increase their retention by over 25% by incorporating bots and optimizing the experience.</a:t>
            </a:r>
          </a:p>
          <a:p>
            <a:pPr>
              <a:lnSpc>
                <a:spcPct val="90000"/>
              </a:lnSpc>
              <a:buFont typeface="Wingdings 2" charset="2"/>
              <a:buChar char=""/>
            </a:pPr>
            <a:endParaRPr lang="en-US"/>
          </a:p>
        </p:txBody>
      </p:sp>
    </p:spTree>
    <p:extLst>
      <p:ext uri="{BB962C8B-B14F-4D97-AF65-F5344CB8AC3E}">
        <p14:creationId xmlns:p14="http://schemas.microsoft.com/office/powerpoint/2010/main" val="29164398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4" name="Freeform 6">
            <a:extLst>
              <a:ext uri="{FF2B5EF4-FFF2-40B4-BE49-F238E27FC236}">
                <a16:creationId xmlns:a16="http://schemas.microsoft.com/office/drawing/2014/main" id="{89124C13-A6E4-4CA6-AA61-9F619F247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pic>
        <p:nvPicPr>
          <p:cNvPr id="4" name="Picture 10">
            <a:extLst>
              <a:ext uri="{FF2B5EF4-FFF2-40B4-BE49-F238E27FC236}">
                <a16:creationId xmlns:a16="http://schemas.microsoft.com/office/drawing/2014/main" id="{84359587-2113-4BAE-BC96-CB4AE602F7A9}"/>
              </a:ext>
            </a:extLst>
          </p:cNvPr>
          <p:cNvPicPr>
            <a:picLocks noChangeAspect="1"/>
          </p:cNvPicPr>
          <p:nvPr/>
        </p:nvPicPr>
        <p:blipFill rotWithShape="1">
          <a:blip r:embed="rId2"/>
          <a:srcRect t="9091" r="9091"/>
          <a:stretch/>
        </p:blipFill>
        <p:spPr>
          <a:xfrm>
            <a:off x="20" y="10"/>
            <a:ext cx="12191980" cy="6857989"/>
          </a:xfrm>
          <a:prstGeom prst="rect">
            <a:avLst/>
          </a:prstGeom>
        </p:spPr>
      </p:pic>
      <p:sp>
        <p:nvSpPr>
          <p:cNvPr id="26" name="Freeform 9">
            <a:extLst>
              <a:ext uri="{FF2B5EF4-FFF2-40B4-BE49-F238E27FC236}">
                <a16:creationId xmlns:a16="http://schemas.microsoft.com/office/drawing/2014/main" id="{5B2F0987-377D-4CDD-976A-25E4043845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6485467" cy="6858000"/>
          </a:xfrm>
          <a:custGeom>
            <a:avLst/>
            <a:gdLst>
              <a:gd name="connsiteX0" fmla="*/ 0 w 6485467"/>
              <a:gd name="connsiteY0" fmla="*/ 0 h 6858000"/>
              <a:gd name="connsiteX1" fmla="*/ 6485467 w 6485467"/>
              <a:gd name="connsiteY1" fmla="*/ 0 h 6858000"/>
              <a:gd name="connsiteX2" fmla="*/ 6485467 w 6485467"/>
              <a:gd name="connsiteY2" fmla="*/ 1900238 h 6858000"/>
              <a:gd name="connsiteX3" fmla="*/ 6115051 w 6485467"/>
              <a:gd name="connsiteY3" fmla="*/ 2178050 h 6858000"/>
              <a:gd name="connsiteX4" fmla="*/ 6110817 w 6485467"/>
              <a:gd name="connsiteY4" fmla="*/ 2184400 h 6858000"/>
              <a:gd name="connsiteX5" fmla="*/ 6104467 w 6485467"/>
              <a:gd name="connsiteY5" fmla="*/ 2193925 h 6858000"/>
              <a:gd name="connsiteX6" fmla="*/ 6098117 w 6485467"/>
              <a:gd name="connsiteY6" fmla="*/ 2201863 h 6858000"/>
              <a:gd name="connsiteX7" fmla="*/ 6098117 w 6485467"/>
              <a:gd name="connsiteY7" fmla="*/ 2211388 h 6858000"/>
              <a:gd name="connsiteX8" fmla="*/ 6098117 w 6485467"/>
              <a:gd name="connsiteY8" fmla="*/ 2220913 h 6858000"/>
              <a:gd name="connsiteX9" fmla="*/ 6104467 w 6485467"/>
              <a:gd name="connsiteY9" fmla="*/ 2228850 h 6858000"/>
              <a:gd name="connsiteX10" fmla="*/ 6110817 w 6485467"/>
              <a:gd name="connsiteY10" fmla="*/ 2238375 h 6858000"/>
              <a:gd name="connsiteX11" fmla="*/ 6115051 w 6485467"/>
              <a:gd name="connsiteY11" fmla="*/ 2244725 h 6858000"/>
              <a:gd name="connsiteX12" fmla="*/ 6485467 w 6485467"/>
              <a:gd name="connsiteY12" fmla="*/ 2522538 h 6858000"/>
              <a:gd name="connsiteX13" fmla="*/ 6485467 w 6485467"/>
              <a:gd name="connsiteY13" fmla="*/ 6858000 h 6858000"/>
              <a:gd name="connsiteX14" fmla="*/ 0 w 6485467"/>
              <a:gd name="connsiteY1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85467" h="6858000">
                <a:moveTo>
                  <a:pt x="0" y="0"/>
                </a:moveTo>
                <a:lnTo>
                  <a:pt x="6485467" y="0"/>
                </a:lnTo>
                <a:lnTo>
                  <a:pt x="6485467" y="1900238"/>
                </a:lnTo>
                <a:lnTo>
                  <a:pt x="6115051" y="2178050"/>
                </a:lnTo>
                <a:lnTo>
                  <a:pt x="6110817" y="2184400"/>
                </a:lnTo>
                <a:lnTo>
                  <a:pt x="6104467" y="2193925"/>
                </a:lnTo>
                <a:lnTo>
                  <a:pt x="6098117" y="2201863"/>
                </a:lnTo>
                <a:lnTo>
                  <a:pt x="6098117" y="2211388"/>
                </a:lnTo>
                <a:lnTo>
                  <a:pt x="6098117" y="2220913"/>
                </a:lnTo>
                <a:lnTo>
                  <a:pt x="6104467" y="2228850"/>
                </a:lnTo>
                <a:lnTo>
                  <a:pt x="6110817" y="2238375"/>
                </a:lnTo>
                <a:lnTo>
                  <a:pt x="6115051" y="2244725"/>
                </a:lnTo>
                <a:lnTo>
                  <a:pt x="6485467" y="2522538"/>
                </a:lnTo>
                <a:lnTo>
                  <a:pt x="6485467" y="6858000"/>
                </a:lnTo>
                <a:lnTo>
                  <a:pt x="0" y="6858000"/>
                </a:lnTo>
                <a:close/>
              </a:path>
            </a:pathLst>
          </a:custGeom>
          <a:solidFill>
            <a:schemeClr val="bg1">
              <a:lumMod val="85000"/>
              <a:lumOff val="15000"/>
              <a:alpha val="94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2E9860-A2CA-49B3-84EF-C5958D95E042}"/>
              </a:ext>
            </a:extLst>
          </p:cNvPr>
          <p:cNvSpPr>
            <a:spLocks noGrp="1"/>
          </p:cNvSpPr>
          <p:nvPr>
            <p:ph type="title"/>
          </p:nvPr>
        </p:nvSpPr>
        <p:spPr>
          <a:xfrm>
            <a:off x="810000" y="447188"/>
            <a:ext cx="4930400" cy="1559412"/>
          </a:xfrm>
        </p:spPr>
        <p:txBody>
          <a:bodyPr vert="horz" lIns="91440" tIns="45720" rIns="91440" bIns="45720" rtlCol="0" anchor="b">
            <a:normAutofit/>
          </a:bodyPr>
          <a:lstStyle/>
          <a:p>
            <a:pPr>
              <a:lnSpc>
                <a:spcPct val="90000"/>
              </a:lnSpc>
            </a:pPr>
            <a:r>
              <a:rPr lang="en-US" sz="3400" cap="all"/>
              <a:t>Hardware and software requirements</a:t>
            </a:r>
            <a:endParaRPr lang="en-US" sz="3400"/>
          </a:p>
        </p:txBody>
      </p:sp>
      <p:sp>
        <p:nvSpPr>
          <p:cNvPr id="3" name="Text Placeholder 2">
            <a:extLst>
              <a:ext uri="{FF2B5EF4-FFF2-40B4-BE49-F238E27FC236}">
                <a16:creationId xmlns:a16="http://schemas.microsoft.com/office/drawing/2014/main" id="{2CC12234-932F-4C19-A880-8400CAD1BB19}"/>
              </a:ext>
            </a:extLst>
          </p:cNvPr>
          <p:cNvSpPr>
            <a:spLocks noGrp="1"/>
          </p:cNvSpPr>
          <p:nvPr>
            <p:ph type="body" sz="quarter" idx="16"/>
          </p:nvPr>
        </p:nvSpPr>
        <p:spPr>
          <a:xfrm>
            <a:off x="255495" y="2059609"/>
            <a:ext cx="6810121" cy="3985591"/>
          </a:xfrm>
        </p:spPr>
        <p:txBody>
          <a:bodyPr vert="horz" lIns="91440" tIns="45720" rIns="91440" bIns="45720" rtlCol="0" anchor="ctr">
            <a:noAutofit/>
          </a:bodyPr>
          <a:lstStyle/>
          <a:p>
            <a:pPr marL="171450" indent="-171450">
              <a:lnSpc>
                <a:spcPct val="90000"/>
              </a:lnSpc>
              <a:buFont typeface="Wingdings" charset="2"/>
              <a:buChar char="v"/>
            </a:pPr>
            <a:r>
              <a:rPr lang="en-US" sz="1200"/>
              <a:t>Hardware requirements:</a:t>
            </a:r>
          </a:p>
          <a:p>
            <a:pPr lvl="1">
              <a:lnSpc>
                <a:spcPct val="90000"/>
              </a:lnSpc>
              <a:buFont typeface="Arial" charset="2"/>
              <a:buChar char="•"/>
            </a:pPr>
            <a:r>
              <a:rPr lang="en-US" sz="1200"/>
              <a:t>Desktop  PC or Notebook computer</a:t>
            </a:r>
          </a:p>
          <a:p>
            <a:pPr lvl="1">
              <a:lnSpc>
                <a:spcPct val="90000"/>
              </a:lnSpc>
              <a:buFont typeface="Arial" charset="2"/>
              <a:buChar char="•"/>
            </a:pPr>
            <a:r>
              <a:rPr lang="en-US" sz="1200"/>
              <a:t>For unreal engine:</a:t>
            </a:r>
          </a:p>
          <a:p>
            <a:pPr lvl="1">
              <a:lnSpc>
                <a:spcPct val="90000"/>
              </a:lnSpc>
              <a:buFont typeface="Arial" charset="2"/>
              <a:buChar char="•"/>
            </a:pPr>
            <a:r>
              <a:rPr lang="en-US" sz="1200"/>
              <a:t>Windows 7 sp1 or later / mac OS 10.9.2 or later.</a:t>
            </a:r>
          </a:p>
          <a:p>
            <a:pPr lvl="1">
              <a:lnSpc>
                <a:spcPct val="90000"/>
              </a:lnSpc>
              <a:buFont typeface="Arial" charset="2"/>
              <a:buChar char="•"/>
            </a:pPr>
            <a:r>
              <a:rPr lang="en-US" sz="1200"/>
              <a:t>Quad-core intel or AMD processor, 2.5 GHZ or faster.</a:t>
            </a:r>
          </a:p>
          <a:p>
            <a:pPr lvl="1">
              <a:lnSpc>
                <a:spcPct val="90000"/>
              </a:lnSpc>
              <a:buFont typeface="Arial" charset="2"/>
              <a:buChar char="•"/>
            </a:pPr>
            <a:r>
              <a:rPr lang="en-US" sz="1200"/>
              <a:t>8 GB RAM or more.</a:t>
            </a:r>
          </a:p>
          <a:p>
            <a:pPr lvl="1">
              <a:lnSpc>
                <a:spcPct val="90000"/>
              </a:lnSpc>
              <a:buFont typeface="Arial" charset="2"/>
              <a:buChar char="•"/>
            </a:pPr>
            <a:r>
              <a:rPr lang="en-US" sz="1200"/>
              <a:t>Nvidia GEFORCE GTX series or AMD Radeon series graphics card.</a:t>
            </a:r>
          </a:p>
          <a:p>
            <a:pPr>
              <a:lnSpc>
                <a:spcPct val="90000"/>
              </a:lnSpc>
              <a:buFont typeface="Wingdings 2" charset="2"/>
              <a:buChar char=""/>
            </a:pPr>
            <a:endParaRPr lang="en-US" sz="1200"/>
          </a:p>
          <a:p>
            <a:pPr marL="171450" indent="-171450">
              <a:lnSpc>
                <a:spcPct val="90000"/>
              </a:lnSpc>
              <a:buFont typeface="Wingdings" charset="2"/>
              <a:buChar char="v"/>
            </a:pPr>
            <a:r>
              <a:rPr lang="en-US" sz="1200"/>
              <a:t>Software requirements:</a:t>
            </a:r>
          </a:p>
          <a:p>
            <a:pPr marL="914400" lvl="1">
              <a:lnSpc>
                <a:spcPct val="90000"/>
              </a:lnSpc>
              <a:buFont typeface="Arial" charset="2"/>
              <a:buChar char="•"/>
            </a:pPr>
            <a:r>
              <a:rPr lang="en-US" sz="1200"/>
              <a:t>Windows/ Mac OS or Linux.</a:t>
            </a:r>
          </a:p>
          <a:p>
            <a:pPr marL="914400" lvl="1">
              <a:lnSpc>
                <a:spcPct val="90000"/>
              </a:lnSpc>
              <a:buFont typeface="Arial" charset="2"/>
              <a:buChar char="•"/>
            </a:pPr>
            <a:r>
              <a:rPr lang="en-US" sz="1200"/>
              <a:t>Microsoft visual studio community edition.</a:t>
            </a:r>
            <a:endParaRPr lang="en-US"/>
          </a:p>
          <a:p>
            <a:pPr marL="914400" lvl="1">
              <a:lnSpc>
                <a:spcPct val="90000"/>
              </a:lnSpc>
              <a:buFont typeface="Arial" charset="2"/>
              <a:buChar char="•"/>
            </a:pPr>
            <a:r>
              <a:rPr lang="en-US" sz="1200"/>
              <a:t>Microsoft visual studio code.</a:t>
            </a:r>
            <a:endParaRPr lang="en-US"/>
          </a:p>
          <a:p>
            <a:pPr marL="914400" lvl="1">
              <a:lnSpc>
                <a:spcPct val="90000"/>
              </a:lnSpc>
              <a:buFont typeface="Arial" charset="2"/>
              <a:buChar char="•"/>
            </a:pPr>
            <a:r>
              <a:rPr lang="en-US" sz="1200"/>
              <a:t>Unreal engine 4.</a:t>
            </a:r>
            <a:endParaRPr lang="en-US"/>
          </a:p>
          <a:p>
            <a:pPr>
              <a:lnSpc>
                <a:spcPct val="90000"/>
              </a:lnSpc>
              <a:buFont typeface="Wingdings 2" charset="2"/>
              <a:buChar char=""/>
            </a:pPr>
            <a:endParaRPr lang="en-US" sz="1200"/>
          </a:p>
        </p:txBody>
      </p:sp>
    </p:spTree>
    <p:extLst>
      <p:ext uri="{BB962C8B-B14F-4D97-AF65-F5344CB8AC3E}">
        <p14:creationId xmlns:p14="http://schemas.microsoft.com/office/powerpoint/2010/main" val="279257964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F03B5E"/>
      </a:accent1>
      <a:accent2>
        <a:srgbClr val="DC6FEC"/>
      </a:accent2>
      <a:accent3>
        <a:srgbClr val="60B1F2"/>
      </a:accent3>
      <a:accent4>
        <a:srgbClr val="6AD5BB"/>
      </a:accent4>
      <a:accent5>
        <a:srgbClr val="E8AB4E"/>
      </a:accent5>
      <a:accent6>
        <a:srgbClr val="F56447"/>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ACECE1E4-636E-48DB-87ED-4A76DC93378F}"/>
    </a:ext>
  </a:extLst>
</a:theme>
</file>

<file path=docProps/app.xml><?xml version="1.0" encoding="utf-8"?>
<Properties xmlns="http://schemas.openxmlformats.org/officeDocument/2006/extended-properties" xmlns:vt="http://schemas.openxmlformats.org/officeDocument/2006/docPropsVTypes">
  <TotalTime>30</TotalTime>
  <Words>2502</Words>
  <Application>Microsoft Office PowerPoint</Application>
  <PresentationFormat>Widescreen</PresentationFormat>
  <Paragraphs>158</Paragraphs>
  <Slides>30</Slides>
  <Notes>0</Notes>
  <HiddenSlides>0</HiddenSlides>
  <MMClips>1</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Quotable</vt:lpstr>
      <vt:lpstr>Dynamic Car Racing</vt:lpstr>
      <vt:lpstr>guide:  dr. ashwin </vt:lpstr>
      <vt:lpstr>Introduction</vt:lpstr>
      <vt:lpstr>Existing work with limitations</vt:lpstr>
      <vt:lpstr>Proposed work</vt:lpstr>
      <vt:lpstr>methodology</vt:lpstr>
      <vt:lpstr>Novelty of the project</vt:lpstr>
      <vt:lpstr>Real time usage </vt:lpstr>
      <vt:lpstr>Hardware and software requirements</vt:lpstr>
      <vt:lpstr>Overall system architecture diagram</vt:lpstr>
      <vt:lpstr>Literature Review</vt:lpstr>
      <vt:lpstr>Literature Review (Continued...)</vt:lpstr>
      <vt:lpstr>Module Description</vt:lpstr>
      <vt:lpstr>Game logic module (software)</vt:lpstr>
      <vt:lpstr>Sprite Control Module</vt:lpstr>
      <vt:lpstr>Audio Design</vt:lpstr>
      <vt:lpstr>PowerPoint Presentation</vt:lpstr>
      <vt:lpstr>Module work flow explanation</vt:lpstr>
      <vt:lpstr>Implementation and coding</vt:lpstr>
      <vt:lpstr>PowerPoint Presentation</vt:lpstr>
      <vt:lpstr>PowerPoint Presentation</vt:lpstr>
      <vt:lpstr>Coding for AI</vt:lpstr>
      <vt:lpstr>PowerPoint Presentation</vt:lpstr>
      <vt:lpstr>PowerPoint Presentation</vt:lpstr>
      <vt:lpstr>PowerPoint Presentation</vt:lpstr>
      <vt:lpstr>PowerPoint Presentation</vt:lpstr>
      <vt:lpstr>PowerPoint Presentation</vt:lpstr>
      <vt:lpstr>Testing</vt:lpstr>
      <vt:lpstr>Result and 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Dhruv Arora</dc:creator>
  <cp:lastModifiedBy>Dhruv Arora</cp:lastModifiedBy>
  <cp:revision>91</cp:revision>
  <dcterms:created xsi:type="dcterms:W3CDTF">2020-10-25T14:15:09Z</dcterms:created>
  <dcterms:modified xsi:type="dcterms:W3CDTF">2020-10-28T12:13:47Z</dcterms:modified>
</cp:coreProperties>
</file>

<file path=docProps/thumbnail.jpeg>
</file>